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6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85F4"/>
    <a:srgbClr val="34A8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C3F138-34AA-4F56-A228-785B25AF29B1}" v="5" dt="2021-04-20T04:30:48.5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nn wei cheng" userId="d057910d5c17b9f3" providerId="LiveId" clId="{B7C3F138-34AA-4F56-A228-785B25AF29B1}"/>
    <pc:docChg chg="undo custSel modSld">
      <pc:chgData name="onn wei cheng" userId="d057910d5c17b9f3" providerId="LiveId" clId="{B7C3F138-34AA-4F56-A228-785B25AF29B1}" dt="2021-04-20T04:31:43.458" v="90" actId="1076"/>
      <pc:docMkLst>
        <pc:docMk/>
      </pc:docMkLst>
      <pc:sldChg chg="addSp modSp mod">
        <pc:chgData name="onn wei cheng" userId="d057910d5c17b9f3" providerId="LiveId" clId="{B7C3F138-34AA-4F56-A228-785B25AF29B1}" dt="2021-04-20T04:31:43.458" v="90" actId="1076"/>
        <pc:sldMkLst>
          <pc:docMk/>
          <pc:sldMk cId="1254498629" sldId="256"/>
        </pc:sldMkLst>
        <pc:spChg chg="mod">
          <ac:chgData name="onn wei cheng" userId="d057910d5c17b9f3" providerId="LiveId" clId="{B7C3F138-34AA-4F56-A228-785B25AF29B1}" dt="2021-04-20T04:31:24.073" v="84" actId="1035"/>
          <ac:spMkLst>
            <pc:docMk/>
            <pc:sldMk cId="1254498629" sldId="256"/>
            <ac:spMk id="4" creationId="{5D09589E-B838-4F04-AC8D-7D0E6CD819A8}"/>
          </ac:spMkLst>
        </pc:spChg>
        <pc:spChg chg="mod">
          <ac:chgData name="onn wei cheng" userId="d057910d5c17b9f3" providerId="LiveId" clId="{B7C3F138-34AA-4F56-A228-785B25AF29B1}" dt="2021-04-20T04:31:24.073" v="84" actId="1035"/>
          <ac:spMkLst>
            <pc:docMk/>
            <pc:sldMk cId="1254498629" sldId="256"/>
            <ac:spMk id="5" creationId="{0F9C952F-D174-4F47-B70B-28DC4DE32934}"/>
          </ac:spMkLst>
        </pc:spChg>
        <pc:spChg chg="mod">
          <ac:chgData name="onn wei cheng" userId="d057910d5c17b9f3" providerId="LiveId" clId="{B7C3F138-34AA-4F56-A228-785B25AF29B1}" dt="2021-04-20T04:31:06.236" v="60" actId="14100"/>
          <ac:spMkLst>
            <pc:docMk/>
            <pc:sldMk cId="1254498629" sldId="256"/>
            <ac:spMk id="6" creationId="{C9AAB3E2-6C0E-4F9E-ABFC-D1D81228E389}"/>
          </ac:spMkLst>
        </pc:spChg>
        <pc:spChg chg="mod">
          <ac:chgData name="onn wei cheng" userId="d057910d5c17b9f3" providerId="LiveId" clId="{B7C3F138-34AA-4F56-A228-785B25AF29B1}" dt="2021-04-20T04:31:34.163" v="86" actId="1076"/>
          <ac:spMkLst>
            <pc:docMk/>
            <pc:sldMk cId="1254498629" sldId="256"/>
            <ac:spMk id="7" creationId="{08C722D0-77D2-4A38-89DA-728E6665E314}"/>
          </ac:spMkLst>
        </pc:spChg>
        <pc:spChg chg="mod">
          <ac:chgData name="onn wei cheng" userId="d057910d5c17b9f3" providerId="LiveId" clId="{B7C3F138-34AA-4F56-A228-785B25AF29B1}" dt="2021-04-20T04:31:41.261" v="89" actId="1076"/>
          <ac:spMkLst>
            <pc:docMk/>
            <pc:sldMk cId="1254498629" sldId="256"/>
            <ac:spMk id="8" creationId="{80867651-018F-4F41-9F9D-05CD4090FFE1}"/>
          </ac:spMkLst>
        </pc:spChg>
        <pc:spChg chg="mod">
          <ac:chgData name="onn wei cheng" userId="d057910d5c17b9f3" providerId="LiveId" clId="{B7C3F138-34AA-4F56-A228-785B25AF29B1}" dt="2021-04-20T04:31:24.073" v="84" actId="1035"/>
          <ac:spMkLst>
            <pc:docMk/>
            <pc:sldMk cId="1254498629" sldId="256"/>
            <ac:spMk id="13" creationId="{CD9AA2B2-243C-4506-A7E5-949CCF7861AA}"/>
          </ac:spMkLst>
        </pc:spChg>
        <pc:grpChg chg="add mod">
          <ac:chgData name="onn wei cheng" userId="d057910d5c17b9f3" providerId="LiveId" clId="{B7C3F138-34AA-4F56-A228-785B25AF29B1}" dt="2021-04-20T04:30:48.583" v="59" actId="164"/>
          <ac:grpSpMkLst>
            <pc:docMk/>
            <pc:sldMk cId="1254498629" sldId="256"/>
            <ac:grpSpMk id="16" creationId="{B24E3B85-06DC-46BD-BA0C-6294FE2FD96F}"/>
          </ac:grpSpMkLst>
        </pc:grpChg>
        <pc:grpChg chg="add mod">
          <ac:chgData name="onn wei cheng" userId="d057910d5c17b9f3" providerId="LiveId" clId="{B7C3F138-34AA-4F56-A228-785B25AF29B1}" dt="2021-04-20T04:30:48.583" v="59" actId="164"/>
          <ac:grpSpMkLst>
            <pc:docMk/>
            <pc:sldMk cId="1254498629" sldId="256"/>
            <ac:grpSpMk id="17" creationId="{4F5330D3-6E31-4391-BD86-60544DFA8CA5}"/>
          </ac:grpSpMkLst>
        </pc:grpChg>
        <pc:grpChg chg="add mod">
          <ac:chgData name="onn wei cheng" userId="d057910d5c17b9f3" providerId="LiveId" clId="{B7C3F138-34AA-4F56-A228-785B25AF29B1}" dt="2021-04-20T04:30:48.583" v="59" actId="164"/>
          <ac:grpSpMkLst>
            <pc:docMk/>
            <pc:sldMk cId="1254498629" sldId="256"/>
            <ac:grpSpMk id="20" creationId="{7B4D8BC1-CB59-437B-AE43-E1A4FCF803E7}"/>
          </ac:grpSpMkLst>
        </pc:grpChg>
        <pc:grpChg chg="add mod">
          <ac:chgData name="onn wei cheng" userId="d057910d5c17b9f3" providerId="LiveId" clId="{B7C3F138-34AA-4F56-A228-785B25AF29B1}" dt="2021-04-20T04:31:37.594" v="88" actId="1076"/>
          <ac:grpSpMkLst>
            <pc:docMk/>
            <pc:sldMk cId="1254498629" sldId="256"/>
            <ac:grpSpMk id="23" creationId="{10EE158C-5E1D-4127-A123-EA193BD903ED}"/>
          </ac:grpSpMkLst>
        </pc:grpChg>
        <pc:cxnChg chg="mod">
          <ac:chgData name="onn wei cheng" userId="d057910d5c17b9f3" providerId="LiveId" clId="{B7C3F138-34AA-4F56-A228-785B25AF29B1}" dt="2021-04-20T04:30:48.583" v="59" actId="164"/>
          <ac:cxnSpMkLst>
            <pc:docMk/>
            <pc:sldMk cId="1254498629" sldId="256"/>
            <ac:cxnSpMk id="10" creationId="{F46C74D3-5AB8-4868-B9E8-2BEA029C7A57}"/>
          </ac:cxnSpMkLst>
        </pc:cxnChg>
        <pc:cxnChg chg="mod">
          <ac:chgData name="onn wei cheng" userId="d057910d5c17b9f3" providerId="LiveId" clId="{B7C3F138-34AA-4F56-A228-785B25AF29B1}" dt="2021-04-20T04:30:48.583" v="59" actId="164"/>
          <ac:cxnSpMkLst>
            <pc:docMk/>
            <pc:sldMk cId="1254498629" sldId="256"/>
            <ac:cxnSpMk id="11" creationId="{3E8AA017-082D-4644-A985-E547B4339975}"/>
          </ac:cxnSpMkLst>
        </pc:cxnChg>
        <pc:cxnChg chg="mod">
          <ac:chgData name="onn wei cheng" userId="d057910d5c17b9f3" providerId="LiveId" clId="{B7C3F138-34AA-4F56-A228-785B25AF29B1}" dt="2021-04-20T04:31:43.458" v="90" actId="1076"/>
          <ac:cxnSpMkLst>
            <pc:docMk/>
            <pc:sldMk cId="1254498629" sldId="256"/>
            <ac:cxnSpMk id="12" creationId="{E1C00D71-EB08-4345-98E4-88C062E12AF7}"/>
          </ac:cxnSpMkLst>
        </pc:cxnChg>
        <pc:cxnChg chg="add mod">
          <ac:chgData name="onn wei cheng" userId="d057910d5c17b9f3" providerId="LiveId" clId="{B7C3F138-34AA-4F56-A228-785B25AF29B1}" dt="2021-04-20T04:31:24.073" v="84" actId="1035"/>
          <ac:cxnSpMkLst>
            <pc:docMk/>
            <pc:sldMk cId="1254498629" sldId="256"/>
            <ac:cxnSpMk id="14" creationId="{9F04AC3C-177F-47A6-9E4A-B7276FE55EDC}"/>
          </ac:cxnSpMkLst>
        </pc:cxnChg>
        <pc:cxnChg chg="add mod">
          <ac:chgData name="onn wei cheng" userId="d057910d5c17b9f3" providerId="LiveId" clId="{B7C3F138-34AA-4F56-A228-785B25AF29B1}" dt="2021-04-20T04:31:24.073" v="84" actId="1035"/>
          <ac:cxnSpMkLst>
            <pc:docMk/>
            <pc:sldMk cId="1254498629" sldId="256"/>
            <ac:cxnSpMk id="15" creationId="{3EA36BE2-A878-4049-A3AF-49BB64114D68}"/>
          </ac:cxnSpMkLst>
        </pc:cxnChg>
        <pc:cxnChg chg="mod">
          <ac:chgData name="onn wei cheng" userId="d057910d5c17b9f3" providerId="LiveId" clId="{B7C3F138-34AA-4F56-A228-785B25AF29B1}" dt="2021-04-20T04:31:24.073" v="84" actId="1035"/>
          <ac:cxnSpMkLst>
            <pc:docMk/>
            <pc:sldMk cId="1254498629" sldId="256"/>
            <ac:cxnSpMk id="18" creationId="{3488845C-9374-4919-A71B-B741A94DDAE9}"/>
          </ac:cxnSpMkLst>
        </pc:cxnChg>
        <pc:cxnChg chg="mod">
          <ac:chgData name="onn wei cheng" userId="d057910d5c17b9f3" providerId="LiveId" clId="{B7C3F138-34AA-4F56-A228-785B25AF29B1}" dt="2021-04-20T04:31:24.073" v="84" actId="1035"/>
          <ac:cxnSpMkLst>
            <pc:docMk/>
            <pc:sldMk cId="1254498629" sldId="256"/>
            <ac:cxnSpMk id="19" creationId="{B9E787A1-E3B1-4D5B-9B54-F3F2ED5D3244}"/>
          </ac:cxnSpMkLst>
        </pc:cxnChg>
        <pc:cxnChg chg="mod">
          <ac:chgData name="onn wei cheng" userId="d057910d5c17b9f3" providerId="LiveId" clId="{B7C3F138-34AA-4F56-A228-785B25AF29B1}" dt="2021-04-20T04:31:24.073" v="84" actId="1035"/>
          <ac:cxnSpMkLst>
            <pc:docMk/>
            <pc:sldMk cId="1254498629" sldId="256"/>
            <ac:cxnSpMk id="21" creationId="{F43F4E9F-129A-4688-9C8B-2F483B0C712C}"/>
          </ac:cxnSpMkLst>
        </pc:cxnChg>
        <pc:cxnChg chg="mod">
          <ac:chgData name="onn wei cheng" userId="d057910d5c17b9f3" providerId="LiveId" clId="{B7C3F138-34AA-4F56-A228-785B25AF29B1}" dt="2021-04-20T04:31:24.073" v="84" actId="1035"/>
          <ac:cxnSpMkLst>
            <pc:docMk/>
            <pc:sldMk cId="1254498629" sldId="256"/>
            <ac:cxnSpMk id="22" creationId="{58AFBB8F-52DD-4682-B663-DE5B81E03F7B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6912D0-70EF-4681-B5BA-6D45C0FC1937}" type="doc">
      <dgm:prSet loTypeId="urn:microsoft.com/office/officeart/2005/8/layout/cycle7" loCatId="cycl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CBE2E0E-7EE2-482A-B5EC-3C69EF07B59B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/>
            <a:t>NLB Availability Checker</a:t>
          </a:r>
          <a:endParaRPr lang="en-GB" dirty="0"/>
        </a:p>
      </dgm:t>
    </dgm:pt>
    <dgm:pt modelId="{A5084073-7551-4B73-9C9B-AF9A19208FE7}" type="parTrans" cxnId="{1E8E5253-A376-41D7-A2DC-79807036DDBA}">
      <dgm:prSet/>
      <dgm:spPr/>
      <dgm:t>
        <a:bodyPr/>
        <a:lstStyle/>
        <a:p>
          <a:endParaRPr lang="en-GB"/>
        </a:p>
      </dgm:t>
    </dgm:pt>
    <dgm:pt modelId="{7D57B14D-DB53-4643-87A9-B931BB6B5D7C}" type="sibTrans" cxnId="{1E8E5253-A376-41D7-A2DC-79807036DDBA}">
      <dgm:prSet/>
      <dgm:spPr>
        <a:solidFill>
          <a:srgbClr val="00B0F0"/>
        </a:solidFill>
        <a:ln>
          <a:solidFill>
            <a:schemeClr val="tx1"/>
          </a:solidFill>
        </a:ln>
      </dgm:spPr>
      <dgm:t>
        <a:bodyPr/>
        <a:lstStyle/>
        <a:p>
          <a:endParaRPr lang="en-GB"/>
        </a:p>
      </dgm:t>
    </dgm:pt>
    <dgm:pt modelId="{6BC7B54A-CA0E-494A-80EF-D34369007173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/>
            <a:t>Intelligent Title Matcher and Abstract Summary</a:t>
          </a:r>
          <a:endParaRPr lang="en-GB" dirty="0"/>
        </a:p>
      </dgm:t>
    </dgm:pt>
    <dgm:pt modelId="{C71F379E-6216-4F87-BB1B-073F863612BD}" type="parTrans" cxnId="{F7E1B1CF-6956-4361-8EC3-A63959FADA59}">
      <dgm:prSet/>
      <dgm:spPr/>
      <dgm:t>
        <a:bodyPr/>
        <a:lstStyle/>
        <a:p>
          <a:endParaRPr lang="en-GB"/>
        </a:p>
      </dgm:t>
    </dgm:pt>
    <dgm:pt modelId="{EDF74137-28FD-40C0-AE20-8267EB85F3EA}" type="sibTrans" cxnId="{F7E1B1CF-6956-4361-8EC3-A63959FADA59}">
      <dgm:prSet/>
      <dgm:spPr>
        <a:solidFill>
          <a:srgbClr val="00B0F0"/>
        </a:solidFill>
        <a:ln>
          <a:solidFill>
            <a:schemeClr val="tx1"/>
          </a:solidFill>
        </a:ln>
      </dgm:spPr>
      <dgm:t>
        <a:bodyPr/>
        <a:lstStyle/>
        <a:p>
          <a:endParaRPr lang="en-GB"/>
        </a:p>
      </dgm:t>
    </dgm:pt>
    <dgm:pt modelId="{E4D46893-99B7-4C8F-80BD-D32F867265F6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/>
            <a:t>Amazon Recommendation System</a:t>
          </a:r>
          <a:endParaRPr lang="en-GB" dirty="0"/>
        </a:p>
      </dgm:t>
    </dgm:pt>
    <dgm:pt modelId="{FDC1A311-5742-413B-BDA1-0CCF9591EBF6}" type="parTrans" cxnId="{732AA1F8-9CD1-4D82-8711-7215D9F6F88A}">
      <dgm:prSet/>
      <dgm:spPr/>
      <dgm:t>
        <a:bodyPr/>
        <a:lstStyle/>
        <a:p>
          <a:endParaRPr lang="en-GB"/>
        </a:p>
      </dgm:t>
    </dgm:pt>
    <dgm:pt modelId="{B6562DF0-32DD-4250-9D20-A2BF2EB543DC}" type="sibTrans" cxnId="{732AA1F8-9CD1-4D82-8711-7215D9F6F88A}">
      <dgm:prSet/>
      <dgm:spPr>
        <a:solidFill>
          <a:srgbClr val="00B0F0"/>
        </a:solidFill>
        <a:ln>
          <a:solidFill>
            <a:schemeClr val="tx1"/>
          </a:solidFill>
        </a:ln>
      </dgm:spPr>
      <dgm:t>
        <a:bodyPr/>
        <a:lstStyle/>
        <a:p>
          <a:endParaRPr lang="en-GB"/>
        </a:p>
      </dgm:t>
    </dgm:pt>
    <dgm:pt modelId="{61378296-D8C1-4C43-B2B5-864EE6ABFB01}" type="pres">
      <dgm:prSet presAssocID="{7F6912D0-70EF-4681-B5BA-6D45C0FC1937}" presName="Name0" presStyleCnt="0">
        <dgm:presLayoutVars>
          <dgm:dir/>
          <dgm:resizeHandles val="exact"/>
        </dgm:presLayoutVars>
      </dgm:prSet>
      <dgm:spPr/>
    </dgm:pt>
    <dgm:pt modelId="{0AE36B6F-2109-4959-986C-43DF82C19A76}" type="pres">
      <dgm:prSet presAssocID="{9CBE2E0E-7EE2-482A-B5EC-3C69EF07B59B}" presName="node" presStyleLbl="node1" presStyleIdx="0" presStyleCnt="3" custRadScaleRad="99525">
        <dgm:presLayoutVars>
          <dgm:bulletEnabled val="1"/>
        </dgm:presLayoutVars>
      </dgm:prSet>
      <dgm:spPr/>
    </dgm:pt>
    <dgm:pt modelId="{13E5FB38-E292-4676-8D24-1F814DEA220B}" type="pres">
      <dgm:prSet presAssocID="{7D57B14D-DB53-4643-87A9-B931BB6B5D7C}" presName="sibTrans" presStyleLbl="sibTrans2D1" presStyleIdx="0" presStyleCnt="3" custScaleX="123048" custScaleY="123531" custLinFactNeighborX="41771" custLinFactNeighborY="68264"/>
      <dgm:spPr/>
    </dgm:pt>
    <dgm:pt modelId="{D9D07908-5AFE-44D6-B2B9-67783735C9BA}" type="pres">
      <dgm:prSet presAssocID="{7D57B14D-DB53-4643-87A9-B931BB6B5D7C}" presName="connectorText" presStyleLbl="sibTrans2D1" presStyleIdx="0" presStyleCnt="3"/>
      <dgm:spPr/>
    </dgm:pt>
    <dgm:pt modelId="{68B2CC35-B542-4108-AE55-BF4BBDEA6707}" type="pres">
      <dgm:prSet presAssocID="{6BC7B54A-CA0E-494A-80EF-D34369007173}" presName="node" presStyleLbl="node1" presStyleIdx="1" presStyleCnt="3">
        <dgm:presLayoutVars>
          <dgm:bulletEnabled val="1"/>
        </dgm:presLayoutVars>
      </dgm:prSet>
      <dgm:spPr/>
    </dgm:pt>
    <dgm:pt modelId="{7EC17D98-2A4D-4182-B234-CEE03AD2216F}" type="pres">
      <dgm:prSet presAssocID="{EDF74137-28FD-40C0-AE20-8267EB85F3EA}" presName="sibTrans" presStyleLbl="sibTrans2D1" presStyleIdx="1" presStyleCnt="3" custScaleX="123048" custScaleY="123531"/>
      <dgm:spPr/>
    </dgm:pt>
    <dgm:pt modelId="{4097039B-0795-4636-AF2F-6CEA7090FF8E}" type="pres">
      <dgm:prSet presAssocID="{EDF74137-28FD-40C0-AE20-8267EB85F3EA}" presName="connectorText" presStyleLbl="sibTrans2D1" presStyleIdx="1" presStyleCnt="3"/>
      <dgm:spPr/>
    </dgm:pt>
    <dgm:pt modelId="{D99BE87E-6735-4AF5-B98F-3D065A66BEE8}" type="pres">
      <dgm:prSet presAssocID="{E4D46893-99B7-4C8F-80BD-D32F867265F6}" presName="node" presStyleLbl="node1" presStyleIdx="2" presStyleCnt="3">
        <dgm:presLayoutVars>
          <dgm:bulletEnabled val="1"/>
        </dgm:presLayoutVars>
      </dgm:prSet>
      <dgm:spPr/>
    </dgm:pt>
    <dgm:pt modelId="{AE71EE6F-F10D-4639-9236-9172C773AB54}" type="pres">
      <dgm:prSet presAssocID="{B6562DF0-32DD-4250-9D20-A2BF2EB543DC}" presName="sibTrans" presStyleLbl="sibTrans2D1" presStyleIdx="2" presStyleCnt="3" custScaleX="123048" custScaleY="123531" custLinFactNeighborX="-55348" custLinFactNeighborY="68264"/>
      <dgm:spPr/>
    </dgm:pt>
    <dgm:pt modelId="{DB5413F2-8EFF-4902-9EC4-92A94511D8C8}" type="pres">
      <dgm:prSet presAssocID="{B6562DF0-32DD-4250-9D20-A2BF2EB543DC}" presName="connectorText" presStyleLbl="sibTrans2D1" presStyleIdx="2" presStyleCnt="3"/>
      <dgm:spPr/>
    </dgm:pt>
  </dgm:ptLst>
  <dgm:cxnLst>
    <dgm:cxn modelId="{6E59B00C-C27B-4BB9-B2D5-7F5D1A0AD17E}" type="presOf" srcId="{7F6912D0-70EF-4681-B5BA-6D45C0FC1937}" destId="{61378296-D8C1-4C43-B2B5-864EE6ABFB01}" srcOrd="0" destOrd="0" presId="urn:microsoft.com/office/officeart/2005/8/layout/cycle7"/>
    <dgm:cxn modelId="{ACB9E01E-690E-4523-A6DF-694DD34C0B7E}" type="presOf" srcId="{E4D46893-99B7-4C8F-80BD-D32F867265F6}" destId="{D99BE87E-6735-4AF5-B98F-3D065A66BEE8}" srcOrd="0" destOrd="0" presId="urn:microsoft.com/office/officeart/2005/8/layout/cycle7"/>
    <dgm:cxn modelId="{59467744-0F9E-4BA8-9B33-486C0C834774}" type="presOf" srcId="{B6562DF0-32DD-4250-9D20-A2BF2EB543DC}" destId="{AE71EE6F-F10D-4639-9236-9172C773AB54}" srcOrd="0" destOrd="0" presId="urn:microsoft.com/office/officeart/2005/8/layout/cycle7"/>
    <dgm:cxn modelId="{1E8E5253-A376-41D7-A2DC-79807036DDBA}" srcId="{7F6912D0-70EF-4681-B5BA-6D45C0FC1937}" destId="{9CBE2E0E-7EE2-482A-B5EC-3C69EF07B59B}" srcOrd="0" destOrd="0" parTransId="{A5084073-7551-4B73-9C9B-AF9A19208FE7}" sibTransId="{7D57B14D-DB53-4643-87A9-B931BB6B5D7C}"/>
    <dgm:cxn modelId="{791D3481-41C2-4116-B387-0B86DFD5884C}" type="presOf" srcId="{7D57B14D-DB53-4643-87A9-B931BB6B5D7C}" destId="{D9D07908-5AFE-44D6-B2B9-67783735C9BA}" srcOrd="1" destOrd="0" presId="urn:microsoft.com/office/officeart/2005/8/layout/cycle7"/>
    <dgm:cxn modelId="{EF585884-1F87-486D-BCD3-5F4ED4F3160B}" type="presOf" srcId="{EDF74137-28FD-40C0-AE20-8267EB85F3EA}" destId="{7EC17D98-2A4D-4182-B234-CEE03AD2216F}" srcOrd="0" destOrd="0" presId="urn:microsoft.com/office/officeart/2005/8/layout/cycle7"/>
    <dgm:cxn modelId="{70C7D384-A15C-40CA-8372-D5E908D54A46}" type="presOf" srcId="{7D57B14D-DB53-4643-87A9-B931BB6B5D7C}" destId="{13E5FB38-E292-4676-8D24-1F814DEA220B}" srcOrd="0" destOrd="0" presId="urn:microsoft.com/office/officeart/2005/8/layout/cycle7"/>
    <dgm:cxn modelId="{C2DB8C9A-4911-486B-A02E-871E114F3638}" type="presOf" srcId="{6BC7B54A-CA0E-494A-80EF-D34369007173}" destId="{68B2CC35-B542-4108-AE55-BF4BBDEA6707}" srcOrd="0" destOrd="0" presId="urn:microsoft.com/office/officeart/2005/8/layout/cycle7"/>
    <dgm:cxn modelId="{AA07A5A8-AA28-4A3C-87FE-F30CF5D0E37B}" type="presOf" srcId="{9CBE2E0E-7EE2-482A-B5EC-3C69EF07B59B}" destId="{0AE36B6F-2109-4959-986C-43DF82C19A76}" srcOrd="0" destOrd="0" presId="urn:microsoft.com/office/officeart/2005/8/layout/cycle7"/>
    <dgm:cxn modelId="{C8A599AE-5734-496F-8089-17B597B9076E}" type="presOf" srcId="{EDF74137-28FD-40C0-AE20-8267EB85F3EA}" destId="{4097039B-0795-4636-AF2F-6CEA7090FF8E}" srcOrd="1" destOrd="0" presId="urn:microsoft.com/office/officeart/2005/8/layout/cycle7"/>
    <dgm:cxn modelId="{F7E1B1CF-6956-4361-8EC3-A63959FADA59}" srcId="{7F6912D0-70EF-4681-B5BA-6D45C0FC1937}" destId="{6BC7B54A-CA0E-494A-80EF-D34369007173}" srcOrd="1" destOrd="0" parTransId="{C71F379E-6216-4F87-BB1B-073F863612BD}" sibTransId="{EDF74137-28FD-40C0-AE20-8267EB85F3EA}"/>
    <dgm:cxn modelId="{77E0B0DF-595D-4F53-A6E5-54D694DDB54B}" type="presOf" srcId="{B6562DF0-32DD-4250-9D20-A2BF2EB543DC}" destId="{DB5413F2-8EFF-4902-9EC4-92A94511D8C8}" srcOrd="1" destOrd="0" presId="urn:microsoft.com/office/officeart/2005/8/layout/cycle7"/>
    <dgm:cxn modelId="{732AA1F8-9CD1-4D82-8711-7215D9F6F88A}" srcId="{7F6912D0-70EF-4681-B5BA-6D45C0FC1937}" destId="{E4D46893-99B7-4C8F-80BD-D32F867265F6}" srcOrd="2" destOrd="0" parTransId="{FDC1A311-5742-413B-BDA1-0CCF9591EBF6}" sibTransId="{B6562DF0-32DD-4250-9D20-A2BF2EB543DC}"/>
    <dgm:cxn modelId="{831A2CB9-6C9A-4F6A-9458-04CCAE61F3EE}" type="presParOf" srcId="{61378296-D8C1-4C43-B2B5-864EE6ABFB01}" destId="{0AE36B6F-2109-4959-986C-43DF82C19A76}" srcOrd="0" destOrd="0" presId="urn:microsoft.com/office/officeart/2005/8/layout/cycle7"/>
    <dgm:cxn modelId="{871DAC51-9FDC-431E-97B9-047875E2D31E}" type="presParOf" srcId="{61378296-D8C1-4C43-B2B5-864EE6ABFB01}" destId="{13E5FB38-E292-4676-8D24-1F814DEA220B}" srcOrd="1" destOrd="0" presId="urn:microsoft.com/office/officeart/2005/8/layout/cycle7"/>
    <dgm:cxn modelId="{920ACFF4-DF48-47CE-BEB2-06757A3BE10F}" type="presParOf" srcId="{13E5FB38-E292-4676-8D24-1F814DEA220B}" destId="{D9D07908-5AFE-44D6-B2B9-67783735C9BA}" srcOrd="0" destOrd="0" presId="urn:microsoft.com/office/officeart/2005/8/layout/cycle7"/>
    <dgm:cxn modelId="{0CEEA701-D1B7-4231-8BF7-E15E224ED1E6}" type="presParOf" srcId="{61378296-D8C1-4C43-B2B5-864EE6ABFB01}" destId="{68B2CC35-B542-4108-AE55-BF4BBDEA6707}" srcOrd="2" destOrd="0" presId="urn:microsoft.com/office/officeart/2005/8/layout/cycle7"/>
    <dgm:cxn modelId="{9899F44C-4385-4F52-832D-F916A8F1071B}" type="presParOf" srcId="{61378296-D8C1-4C43-B2B5-864EE6ABFB01}" destId="{7EC17D98-2A4D-4182-B234-CEE03AD2216F}" srcOrd="3" destOrd="0" presId="urn:microsoft.com/office/officeart/2005/8/layout/cycle7"/>
    <dgm:cxn modelId="{928C866A-3CF2-4CC4-A1A8-86C23AFDE1C0}" type="presParOf" srcId="{7EC17D98-2A4D-4182-B234-CEE03AD2216F}" destId="{4097039B-0795-4636-AF2F-6CEA7090FF8E}" srcOrd="0" destOrd="0" presId="urn:microsoft.com/office/officeart/2005/8/layout/cycle7"/>
    <dgm:cxn modelId="{84193CCD-3BC8-4839-AD59-9EF10EFBE48D}" type="presParOf" srcId="{61378296-D8C1-4C43-B2B5-864EE6ABFB01}" destId="{D99BE87E-6735-4AF5-B98F-3D065A66BEE8}" srcOrd="4" destOrd="0" presId="urn:microsoft.com/office/officeart/2005/8/layout/cycle7"/>
    <dgm:cxn modelId="{E1AEE229-1DD0-42EE-8637-57AB3B72E8AC}" type="presParOf" srcId="{61378296-D8C1-4C43-B2B5-864EE6ABFB01}" destId="{AE71EE6F-F10D-4639-9236-9172C773AB54}" srcOrd="5" destOrd="0" presId="urn:microsoft.com/office/officeart/2005/8/layout/cycle7"/>
    <dgm:cxn modelId="{B44A572A-2CE8-4C7D-8A79-5C24776EBC48}" type="presParOf" srcId="{AE71EE6F-F10D-4639-9236-9172C773AB54}" destId="{DB5413F2-8EFF-4902-9EC4-92A94511D8C8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36B6F-2109-4959-986C-43DF82C19A76}">
      <dsp:nvSpPr>
        <dsp:cNvPr id="0" name=""/>
        <dsp:cNvSpPr/>
      </dsp:nvSpPr>
      <dsp:spPr>
        <a:xfrm>
          <a:off x="1777224" y="8834"/>
          <a:ext cx="1720558" cy="860279"/>
        </a:xfrm>
        <a:prstGeom prst="roundRect">
          <a:avLst>
            <a:gd name="adj" fmla="val 10000"/>
          </a:avLst>
        </a:prstGeom>
        <a:solidFill>
          <a:srgbClr val="00206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NLB Availability Checker</a:t>
          </a:r>
          <a:endParaRPr lang="en-GB" sz="1600" kern="1200" dirty="0"/>
        </a:p>
      </dsp:txBody>
      <dsp:txXfrm>
        <a:off x="1802421" y="34031"/>
        <a:ext cx="1670164" cy="809885"/>
      </dsp:txXfrm>
    </dsp:sp>
    <dsp:sp modelId="{13E5FB38-E292-4676-8D24-1F814DEA220B}">
      <dsp:nvSpPr>
        <dsp:cNvPr id="0" name=""/>
        <dsp:cNvSpPr/>
      </dsp:nvSpPr>
      <dsp:spPr>
        <a:xfrm rot="3595275">
          <a:off x="3170772" y="1685187"/>
          <a:ext cx="1103749" cy="371949"/>
        </a:xfrm>
        <a:prstGeom prst="left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>
        <a:off x="3282357" y="1759577"/>
        <a:ext cx="880579" cy="223169"/>
      </dsp:txXfrm>
    </dsp:sp>
    <dsp:sp modelId="{68B2CC35-B542-4108-AE55-BF4BBDEA6707}">
      <dsp:nvSpPr>
        <dsp:cNvPr id="0" name=""/>
        <dsp:cNvSpPr/>
      </dsp:nvSpPr>
      <dsp:spPr>
        <a:xfrm>
          <a:off x="3198133" y="2462127"/>
          <a:ext cx="1720558" cy="860279"/>
        </a:xfrm>
        <a:prstGeom prst="roundRect">
          <a:avLst>
            <a:gd name="adj" fmla="val 10000"/>
          </a:avLst>
        </a:prstGeom>
        <a:solidFill>
          <a:srgbClr val="00206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Intelligent Title Matcher and Abstract Summary</a:t>
          </a:r>
          <a:endParaRPr lang="en-GB" sz="1600" kern="1200" dirty="0"/>
        </a:p>
      </dsp:txBody>
      <dsp:txXfrm>
        <a:off x="3223330" y="2487324"/>
        <a:ext cx="1670164" cy="809885"/>
      </dsp:txXfrm>
    </dsp:sp>
    <dsp:sp modelId="{7EC17D98-2A4D-4182-B234-CEE03AD2216F}">
      <dsp:nvSpPr>
        <dsp:cNvPr id="0" name=""/>
        <dsp:cNvSpPr/>
      </dsp:nvSpPr>
      <dsp:spPr>
        <a:xfrm rot="10800000">
          <a:off x="2085628" y="2706292"/>
          <a:ext cx="1103749" cy="371949"/>
        </a:xfrm>
        <a:prstGeom prst="left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 rot="10800000">
        <a:off x="2197213" y="2780682"/>
        <a:ext cx="880579" cy="223169"/>
      </dsp:txXfrm>
    </dsp:sp>
    <dsp:sp modelId="{D99BE87E-6735-4AF5-B98F-3D065A66BEE8}">
      <dsp:nvSpPr>
        <dsp:cNvPr id="0" name=""/>
        <dsp:cNvSpPr/>
      </dsp:nvSpPr>
      <dsp:spPr>
        <a:xfrm>
          <a:off x="356315" y="2462127"/>
          <a:ext cx="1720558" cy="860279"/>
        </a:xfrm>
        <a:prstGeom prst="roundRect">
          <a:avLst>
            <a:gd name="adj" fmla="val 10000"/>
          </a:avLst>
        </a:prstGeom>
        <a:solidFill>
          <a:srgbClr val="00206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Amazon Recommendation System</a:t>
          </a:r>
          <a:endParaRPr lang="en-GB" sz="1600" kern="1200" dirty="0"/>
        </a:p>
      </dsp:txBody>
      <dsp:txXfrm>
        <a:off x="381512" y="2487324"/>
        <a:ext cx="1670164" cy="809885"/>
      </dsp:txXfrm>
    </dsp:sp>
    <dsp:sp modelId="{AE71EE6F-F10D-4639-9236-9172C773AB54}">
      <dsp:nvSpPr>
        <dsp:cNvPr id="0" name=""/>
        <dsp:cNvSpPr/>
      </dsp:nvSpPr>
      <dsp:spPr>
        <a:xfrm rot="18004725">
          <a:off x="878698" y="1685187"/>
          <a:ext cx="1103749" cy="371949"/>
        </a:xfrm>
        <a:prstGeom prst="left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>
        <a:off x="990283" y="1759577"/>
        <a:ext cx="880579" cy="2231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44D43-C263-4F6E-910C-97729ABB0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52F49C-520B-40EF-86B0-F5D8BC79E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5DB1A-7C89-4A31-A886-D51A1DE08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F91C-4E09-4FFC-8A24-B7B9DFB15E04}" type="datetimeFigureOut">
              <a:rPr lang="en-SG" smtClean="0"/>
              <a:t>1/5/2021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2A86-6257-4567-8B81-F9ED22696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2302A-D5C2-47BA-8D72-A8240194D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A8DF-011B-4598-B2EB-C758B726AA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74944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4798-2014-449E-92E3-9C7E6E38D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13E292-119F-4CBC-A1A2-3E77A1040D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25CDA-3D42-4386-BE1F-1C63BE608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F91C-4E09-4FFC-8A24-B7B9DFB15E04}" type="datetimeFigureOut">
              <a:rPr lang="en-SG" smtClean="0"/>
              <a:t>1/5/2021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52EA7-350D-4A1A-A479-570E8A9DA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34504-7B52-4D95-8814-71322015B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A8DF-011B-4598-B2EB-C758B726AA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97724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7A4F3A-8335-4A14-A2D1-B88AB52E2E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5875B-6E8E-439D-8534-E7AB84A499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9BB88-8257-4A9A-B1DE-F7FF9311B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F91C-4E09-4FFC-8A24-B7B9DFB15E04}" type="datetimeFigureOut">
              <a:rPr lang="en-SG" smtClean="0"/>
              <a:t>1/5/2021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C6043-B14F-4E53-9335-03C45E33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47BC7-F110-48C0-AC31-5F3725DD1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A8DF-011B-4598-B2EB-C758B726AA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42663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4B54F-4CA5-436E-A9E2-F5788731B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D1F9-3ADC-488E-A26B-7C6831FD9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3F77A-654C-41F8-9F2E-0F18C83E5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F91C-4E09-4FFC-8A24-B7B9DFB15E04}" type="datetimeFigureOut">
              <a:rPr lang="en-SG" smtClean="0"/>
              <a:t>1/5/2021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24F41-79AE-4503-AD17-2FD88B21E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073A5-3BB7-46C6-9438-7B4F02B2B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A8DF-011B-4598-B2EB-C758B726AA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02104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9D4A9-2C91-444A-A24C-434C775D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9F245-A05C-444D-BA49-506E691F6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39C71-0B09-4F86-8F90-08545FB71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F91C-4E09-4FFC-8A24-B7B9DFB15E04}" type="datetimeFigureOut">
              <a:rPr lang="en-SG" smtClean="0"/>
              <a:t>1/5/2021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7E0EC-9B30-4161-A5DD-B87BFF2EA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6868B-BD2C-4D29-8C97-ED8CC3E0A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A8DF-011B-4598-B2EB-C758B726AA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79244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5A4C1-4281-4EB2-9190-48CBDDA9F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8A37D-BF6A-42A6-BF82-C5E15D2AAE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43DAE-45C8-41F1-AE64-B137045C52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2C37A-0C47-4674-B1A5-AAA7C63C1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F91C-4E09-4FFC-8A24-B7B9DFB15E04}" type="datetimeFigureOut">
              <a:rPr lang="en-SG" smtClean="0"/>
              <a:t>1/5/2021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DD55CF-B497-4401-865D-EC4C0DA19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824F74-E23E-4B1B-8E9B-313784CB5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A8DF-011B-4598-B2EB-C758B726AA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74928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02F53-EB07-4EE5-8AAA-D31F99638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2B995-C27C-4B45-9C6D-CEF84B822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9F6A94-CB0A-4892-8417-A4BA4EDE03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2D5844-D516-4E36-B7AE-D18E0EE4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419E2E-6F96-4612-A8F5-DFB9E52577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9F1C6E-E94C-42C3-8A07-5C4F11615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F91C-4E09-4FFC-8A24-B7B9DFB15E04}" type="datetimeFigureOut">
              <a:rPr lang="en-SG" smtClean="0"/>
              <a:t>1/5/2021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6AC491-736D-4336-AB91-7CE37CEF3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33978A-6FA2-4F68-8D57-4767BBFC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A8DF-011B-4598-B2EB-C758B726AA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05959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59290-D5D3-481A-A516-9A9429DE0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3E5A7D-6A21-4CBA-8645-44B26EC80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F91C-4E09-4FFC-8A24-B7B9DFB15E04}" type="datetimeFigureOut">
              <a:rPr lang="en-SG" smtClean="0"/>
              <a:t>1/5/2021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EA14AC-A266-428D-8887-BD46DA230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0B3828-B658-4D9F-A4A6-2556B1715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A8DF-011B-4598-B2EB-C758B726AA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3938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BDB8AF-A3F4-41EA-9441-F2F582FA4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F91C-4E09-4FFC-8A24-B7B9DFB15E04}" type="datetimeFigureOut">
              <a:rPr lang="en-SG" smtClean="0"/>
              <a:t>1/5/2021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FE87C7-44E2-45A4-BBA6-891F6FF59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27B17-5ECB-4E64-9C80-BADBB0BDA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A8DF-011B-4598-B2EB-C758B726AA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4300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1CCC2-6129-4423-A2A4-0F3F92D49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A7F95-132B-4706-B483-D02EB67FF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04BCB6-1C77-43F0-847B-3A1E55792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3E2822-A568-4AC2-A508-62A2FEB94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F91C-4E09-4FFC-8A24-B7B9DFB15E04}" type="datetimeFigureOut">
              <a:rPr lang="en-SG" smtClean="0"/>
              <a:t>1/5/2021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818545-895B-43C4-BB8D-5D06295C7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07D2E5-F774-458D-8155-26E74F33F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A8DF-011B-4598-B2EB-C758B726AA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05717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C5FC-AD68-4544-9B15-E7689D691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111A6D-D9C1-4C44-B426-DAD0A372E8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46C0E1-7A18-4839-80A4-C648DD09A5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34EEE-B2E7-4488-9538-680F37594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F91C-4E09-4FFC-8A24-B7B9DFB15E04}" type="datetimeFigureOut">
              <a:rPr lang="en-SG" smtClean="0"/>
              <a:t>1/5/2021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22E31E-F34F-4E28-B269-17968DEC3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D0D8AF-99D1-4F21-ABEE-189233765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A8DF-011B-4598-B2EB-C758B726AA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17314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EA5F53-9223-4B1E-B1B8-BEF14EAE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31254E-4795-4726-91FA-CC6C5DDA15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B33DE-9A1E-458B-A56C-F5FB104B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FF91C-4E09-4FFC-8A24-B7B9DFB15E04}" type="datetimeFigureOut">
              <a:rPr lang="en-SG" smtClean="0"/>
              <a:t>1/5/2021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008CB-4F3E-4E03-ABEC-3BB0F955B7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1B284-0BB9-4156-8608-1AB5E6EDD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3BA8DF-011B-4598-B2EB-C758B726AA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3353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6.png"/><Relationship Id="rId17" Type="http://schemas.openxmlformats.org/officeDocument/2006/relationships/image" Target="../media/image2.png"/><Relationship Id="rId2" Type="http://schemas.openxmlformats.org/officeDocument/2006/relationships/audio" Target="../media/media2.m4a"/><Relationship Id="rId16" Type="http://schemas.openxmlformats.org/officeDocument/2006/relationships/image" Target="../media/image10.png"/><Relationship Id="rId1" Type="http://schemas.microsoft.com/office/2007/relationships/media" Target="../media/media2.m4a"/><Relationship Id="rId6" Type="http://schemas.openxmlformats.org/officeDocument/2006/relationships/diagramLayout" Target="../diagrams/layout1.xml"/><Relationship Id="rId11" Type="http://schemas.openxmlformats.org/officeDocument/2006/relationships/image" Target="../media/image5.png"/><Relationship Id="rId5" Type="http://schemas.openxmlformats.org/officeDocument/2006/relationships/diagramData" Target="../diagrams/data1.xml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diagramDrawing" Target="../diagrams/drawing1.xml"/><Relationship Id="rId1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0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ookshelf with books on it&#10;&#10;Description automatically generated with low confidence">
            <a:extLst>
              <a:ext uri="{FF2B5EF4-FFF2-40B4-BE49-F238E27FC236}">
                <a16:creationId xmlns:a16="http://schemas.microsoft.com/office/drawing/2014/main" id="{CFBAB898-BBCB-4609-AF30-589503C2AC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4" name="Rectangle 13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20C9EA-AB36-4913-8EA9-9C7BB0917D73}"/>
              </a:ext>
            </a:extLst>
          </p:cNvPr>
          <p:cNvSpPr txBox="1"/>
          <p:nvPr/>
        </p:nvSpPr>
        <p:spPr>
          <a:xfrm>
            <a:off x="8704132" y="6495928"/>
            <a:ext cx="340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>
                <a:solidFill>
                  <a:schemeClr val="bg1"/>
                </a:solidFill>
              </a:rPr>
              <a:t>https://ychef.files.bbci.co.uk/976x549/p03gg1lc.jpg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7F318E-ED8C-4688-BD1E-A8B5D90F3BF9}"/>
              </a:ext>
            </a:extLst>
          </p:cNvPr>
          <p:cNvSpPr txBox="1"/>
          <p:nvPr/>
        </p:nvSpPr>
        <p:spPr>
          <a:xfrm>
            <a:off x="3330430" y="3280094"/>
            <a:ext cx="34004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6000" dirty="0"/>
              <a:t>Smart Librarian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F13793-D211-420A-A33B-A817869B311A}"/>
              </a:ext>
            </a:extLst>
          </p:cNvPr>
          <p:cNvSpPr txBox="1"/>
          <p:nvPr/>
        </p:nvSpPr>
        <p:spPr>
          <a:xfrm>
            <a:off x="3862440" y="5392211"/>
            <a:ext cx="2233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ONN WEI CHENG A0092201X</a:t>
            </a:r>
          </a:p>
          <a:p>
            <a:pPr algn="r"/>
            <a:r>
              <a:rPr lang="en-US" sz="1200" dirty="0"/>
              <a:t>YANG JIESHEN A0003901Y</a:t>
            </a:r>
          </a:p>
          <a:p>
            <a:pPr algn="r"/>
            <a:r>
              <a:rPr lang="en-US" sz="1200" dirty="0"/>
              <a:t>NIRAV JANAK PARIKH A0213573J</a:t>
            </a:r>
          </a:p>
          <a:p>
            <a:pPr algn="r"/>
            <a:r>
              <a:rPr lang="en-US" sz="1200" dirty="0"/>
              <a:t>ISA-PM-IPA-2021-01-09-IS02PT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CBF3AD0-4AE1-4D57-B742-FE8C807A18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9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65"/>
    </mc:Choice>
    <mc:Fallback xmlns="">
      <p:transition spd="slow" advTm="19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 descr="5 Key Takeaways About Google's BERT Update | by Amarpreet Singh |  Brandlitic | Medium">
            <a:extLst>
              <a:ext uri="{FF2B5EF4-FFF2-40B4-BE49-F238E27FC236}">
                <a16:creationId xmlns:a16="http://schemas.microsoft.com/office/drawing/2014/main" id="{4117F9D2-FCD4-46CF-B04B-F36BD1245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136" y="5016293"/>
            <a:ext cx="1031898" cy="55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BB4D8E1-FD71-4746-8152-541C10CAC6BF}"/>
              </a:ext>
            </a:extLst>
          </p:cNvPr>
          <p:cNvSpPr/>
          <p:nvPr/>
        </p:nvSpPr>
        <p:spPr>
          <a:xfrm>
            <a:off x="274884" y="1446184"/>
            <a:ext cx="2651324" cy="4261723"/>
          </a:xfrm>
          <a:prstGeom prst="roundRect">
            <a:avLst/>
          </a:prstGeom>
          <a:noFill/>
          <a:ln w="38100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endParaRPr lang="en-SG" sz="1600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8C722D0-77D2-4A38-89DA-728E6665E314}"/>
              </a:ext>
            </a:extLst>
          </p:cNvPr>
          <p:cNvSpPr/>
          <p:nvPr/>
        </p:nvSpPr>
        <p:spPr>
          <a:xfrm>
            <a:off x="601461" y="2032009"/>
            <a:ext cx="1997798" cy="120623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/>
              <a:t>Input from user through text or voice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0867651-018F-4F41-9F9D-05CD4090FFE1}"/>
              </a:ext>
            </a:extLst>
          </p:cNvPr>
          <p:cNvSpPr/>
          <p:nvPr/>
        </p:nvSpPr>
        <p:spPr>
          <a:xfrm>
            <a:off x="601461" y="4018703"/>
            <a:ext cx="1996459" cy="120623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/>
              <a:t>Email for User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28A82E-EB67-4925-A5D2-8F2ECE0F7D1B}"/>
              </a:ext>
            </a:extLst>
          </p:cNvPr>
          <p:cNvSpPr txBox="1"/>
          <p:nvPr/>
        </p:nvSpPr>
        <p:spPr>
          <a:xfrm>
            <a:off x="597160" y="251927"/>
            <a:ext cx="2100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u="sng" dirty="0"/>
              <a:t>System Architecture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C1EC2D-B73C-40F1-8871-54E9D8392060}"/>
              </a:ext>
            </a:extLst>
          </p:cNvPr>
          <p:cNvGrpSpPr/>
          <p:nvPr/>
        </p:nvGrpSpPr>
        <p:grpSpPr>
          <a:xfrm>
            <a:off x="3446936" y="1446185"/>
            <a:ext cx="2651324" cy="2462684"/>
            <a:chOff x="3316616" y="1096445"/>
            <a:chExt cx="2651324" cy="2462684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9FA99CDD-2986-4564-80C1-63FFEEDDEC9B}"/>
                </a:ext>
              </a:extLst>
            </p:cNvPr>
            <p:cNvSpPr/>
            <p:nvPr/>
          </p:nvSpPr>
          <p:spPr>
            <a:xfrm>
              <a:off x="3664648" y="1335143"/>
              <a:ext cx="1955260" cy="921467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600" dirty="0"/>
                <a:t>User Intent Handling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318919DB-F13F-488C-84A8-934A8AC215C3}"/>
                </a:ext>
              </a:extLst>
            </p:cNvPr>
            <p:cNvSpPr/>
            <p:nvPr/>
          </p:nvSpPr>
          <p:spPr>
            <a:xfrm>
              <a:off x="3664648" y="2346347"/>
              <a:ext cx="1955260" cy="921467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600" dirty="0"/>
                <a:t>Response Handling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09EF772-40D5-46D6-8035-B4CF29ECF87B}"/>
                </a:ext>
              </a:extLst>
            </p:cNvPr>
            <p:cNvSpPr/>
            <p:nvPr/>
          </p:nvSpPr>
          <p:spPr>
            <a:xfrm>
              <a:off x="3316616" y="1096445"/>
              <a:ext cx="2651324" cy="2462684"/>
            </a:xfrm>
            <a:prstGeom prst="roundRect">
              <a:avLst/>
            </a:prstGeom>
            <a:no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endParaRPr lang="en-SG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0EA6B7B-1E37-4788-A974-3AD688FE1888}"/>
              </a:ext>
            </a:extLst>
          </p:cNvPr>
          <p:cNvGrpSpPr/>
          <p:nvPr/>
        </p:nvGrpSpPr>
        <p:grpSpPr>
          <a:xfrm>
            <a:off x="6618987" y="1446185"/>
            <a:ext cx="5275007" cy="4261722"/>
            <a:chOff x="6531903" y="1298139"/>
            <a:chExt cx="5275007" cy="426172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9AAB3E2-6C0E-4F9E-ABFC-D1D81228E389}"/>
                </a:ext>
              </a:extLst>
            </p:cNvPr>
            <p:cNvSpPr/>
            <p:nvPr/>
          </p:nvSpPr>
          <p:spPr>
            <a:xfrm>
              <a:off x="6531904" y="1298139"/>
              <a:ext cx="5275006" cy="4261722"/>
            </a:xfrm>
            <a:prstGeom prst="roundRect">
              <a:avLst/>
            </a:prstGeom>
            <a:noFill/>
            <a:ln w="38100">
              <a:solidFill>
                <a:srgbClr val="4285F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endParaRPr lang="en-SG" dirty="0">
                <a:solidFill>
                  <a:schemeClr val="tx1"/>
                </a:solidFill>
              </a:endParaRPr>
            </a:p>
          </p:txBody>
        </p:sp>
        <p:graphicFrame>
          <p:nvGraphicFramePr>
            <p:cNvPr id="28" name="Diagram 27">
              <a:extLst>
                <a:ext uri="{FF2B5EF4-FFF2-40B4-BE49-F238E27FC236}">
                  <a16:creationId xmlns:a16="http://schemas.microsoft.com/office/drawing/2014/main" id="{1BE63BD0-6329-410A-AD91-EEB6EF4D174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52691066"/>
                </p:ext>
              </p:extLst>
            </p:nvPr>
          </p:nvGraphicFramePr>
          <p:xfrm>
            <a:off x="6531903" y="1595741"/>
            <a:ext cx="5275007" cy="332344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</p:grp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E930A03-8823-4B24-81DD-DE99213FDF58}"/>
              </a:ext>
            </a:extLst>
          </p:cNvPr>
          <p:cNvSpPr/>
          <p:nvPr/>
        </p:nvSpPr>
        <p:spPr>
          <a:xfrm>
            <a:off x="5932050" y="2373867"/>
            <a:ext cx="912711" cy="522515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Arrow: Left-Right 33">
            <a:extLst>
              <a:ext uri="{FF2B5EF4-FFF2-40B4-BE49-F238E27FC236}">
                <a16:creationId xmlns:a16="http://schemas.microsoft.com/office/drawing/2014/main" id="{AE442A0B-69C8-479C-A954-82EC147820F6}"/>
              </a:ext>
            </a:extLst>
          </p:cNvPr>
          <p:cNvSpPr/>
          <p:nvPr/>
        </p:nvSpPr>
        <p:spPr>
          <a:xfrm>
            <a:off x="2732089" y="2373877"/>
            <a:ext cx="912711" cy="522494"/>
          </a:xfrm>
          <a:prstGeom prst="left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BFD9606E-1753-4D44-B54B-1964B415A4BD}"/>
              </a:ext>
            </a:extLst>
          </p:cNvPr>
          <p:cNvSpPr/>
          <p:nvPr/>
        </p:nvSpPr>
        <p:spPr>
          <a:xfrm rot="10800000">
            <a:off x="2708365" y="4360559"/>
            <a:ext cx="4023360" cy="522515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3581F00A-6249-493D-82EC-BD85FC6DF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687" y="3974821"/>
            <a:ext cx="1267573" cy="33570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0DDA2D2-E961-4158-B36A-E50823ADDC62}"/>
              </a:ext>
            </a:extLst>
          </p:cNvPr>
          <p:cNvSpPr txBox="1"/>
          <p:nvPr/>
        </p:nvSpPr>
        <p:spPr>
          <a:xfrm>
            <a:off x="548015" y="1155053"/>
            <a:ext cx="2105063" cy="369332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SG" dirty="0"/>
              <a:t>User Input &amp; Output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B53C88C-85C4-41FC-A7B1-670BD4C7EAAA}"/>
              </a:ext>
            </a:extLst>
          </p:cNvPr>
          <p:cNvSpPr txBox="1"/>
          <p:nvPr/>
        </p:nvSpPr>
        <p:spPr>
          <a:xfrm>
            <a:off x="3855198" y="1152657"/>
            <a:ext cx="1834798" cy="369332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SG" dirty="0"/>
              <a:t>Conversational UI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8B52E51-4252-40B5-AE6B-FBAE7CBDADBB}"/>
              </a:ext>
            </a:extLst>
          </p:cNvPr>
          <p:cNvSpPr txBox="1"/>
          <p:nvPr/>
        </p:nvSpPr>
        <p:spPr>
          <a:xfrm>
            <a:off x="8487080" y="1152657"/>
            <a:ext cx="1538819" cy="369332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SG" dirty="0"/>
              <a:t>RPA Controller</a:t>
            </a:r>
          </a:p>
        </p:txBody>
      </p:sp>
      <p:pic>
        <p:nvPicPr>
          <p:cNvPr id="31" name="Picture 6" descr="Gmail has a new logo that's a lot more Google - The Verge">
            <a:extLst>
              <a:ext uri="{FF2B5EF4-FFF2-40B4-BE49-F238E27FC236}">
                <a16:creationId xmlns:a16="http://schemas.microsoft.com/office/drawing/2014/main" id="{801A9B60-9E3C-4D01-A0D0-E6FB12BB91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58" b="27407"/>
          <a:stretch/>
        </p:blipFill>
        <p:spPr bwMode="auto">
          <a:xfrm>
            <a:off x="754550" y="5241046"/>
            <a:ext cx="915988" cy="27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Release 6.14.0">
            <a:extLst>
              <a:ext uri="{FF2B5EF4-FFF2-40B4-BE49-F238E27FC236}">
                <a16:creationId xmlns:a16="http://schemas.microsoft.com/office/drawing/2014/main" id="{B25FD36D-39DB-43CC-BABC-D4FCE6E8A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539" y="5258870"/>
            <a:ext cx="773724" cy="28363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Google Assistant gets 'Tell Me a Story' feature on Android and iOS -  SlashGear">
            <a:extLst>
              <a:ext uri="{FF2B5EF4-FFF2-40B4-BE49-F238E27FC236}">
                <a16:creationId xmlns:a16="http://schemas.microsoft.com/office/drawing/2014/main" id="{E3A88ADD-F636-42D3-9F44-D63ED008F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110" y="3254352"/>
            <a:ext cx="950855" cy="52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Global Civica Office Locations Civica - induced.info">
            <a:extLst>
              <a:ext uri="{FF2B5EF4-FFF2-40B4-BE49-F238E27FC236}">
                <a16:creationId xmlns:a16="http://schemas.microsoft.com/office/drawing/2014/main" id="{6B77427E-02CD-439F-8F64-16E471CBE0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7" t="19936" r="13483" b="13391"/>
          <a:stretch/>
        </p:blipFill>
        <p:spPr bwMode="auto">
          <a:xfrm>
            <a:off x="8431923" y="2606350"/>
            <a:ext cx="681973" cy="52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Release 6.14.0">
            <a:extLst>
              <a:ext uri="{FF2B5EF4-FFF2-40B4-BE49-F238E27FC236}">
                <a16:creationId xmlns:a16="http://schemas.microsoft.com/office/drawing/2014/main" id="{D6CBF639-CFE9-4F7E-9588-7426BA459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638" y="2696087"/>
            <a:ext cx="773272" cy="28346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Amazon to expand to South East Asia through Singapore - KLGadgetGuy">
            <a:extLst>
              <a:ext uri="{FF2B5EF4-FFF2-40B4-BE49-F238E27FC236}">
                <a16:creationId xmlns:a16="http://schemas.microsoft.com/office/drawing/2014/main" id="{92E706A4-0EE8-4E9C-89CC-9BD9C87527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4" t="29085" r="7174" b="34689"/>
          <a:stretch/>
        </p:blipFill>
        <p:spPr bwMode="auto">
          <a:xfrm>
            <a:off x="6914534" y="5136178"/>
            <a:ext cx="835370" cy="353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Release 6.14.0">
            <a:extLst>
              <a:ext uri="{FF2B5EF4-FFF2-40B4-BE49-F238E27FC236}">
                <a16:creationId xmlns:a16="http://schemas.microsoft.com/office/drawing/2014/main" id="{5056D888-F8BD-4C2D-92BD-F449E2CBD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085" y="5176346"/>
            <a:ext cx="773272" cy="28346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8" descr="GitHub - RaRe-Technologies/gensim: Topic Modelling for Humans">
            <a:extLst>
              <a:ext uri="{FF2B5EF4-FFF2-40B4-BE49-F238E27FC236}">
                <a16:creationId xmlns:a16="http://schemas.microsoft.com/office/drawing/2014/main" id="{29E2BC16-4295-4670-834C-AE26AD111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0389" y="5103473"/>
            <a:ext cx="861057" cy="411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0BED0F93-73A2-4F8A-B514-8F4786F462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27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842"/>
    </mc:Choice>
    <mc:Fallback>
      <p:transition spd="slow" advTm="638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155126E9-0A69-4C32-988D-12D625D441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43" b="71284"/>
          <a:stretch/>
        </p:blipFill>
        <p:spPr bwMode="auto">
          <a:xfrm>
            <a:off x="5564701" y="5967469"/>
            <a:ext cx="2286000" cy="81105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BC6D5EF3-2BCB-4C9C-9710-50244CD3B25D}"/>
              </a:ext>
            </a:extLst>
          </p:cNvPr>
          <p:cNvSpPr/>
          <p:nvPr/>
        </p:nvSpPr>
        <p:spPr>
          <a:xfrm>
            <a:off x="9116521" y="609651"/>
            <a:ext cx="1035661" cy="615402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Python Webhook Thread</a:t>
            </a:r>
          </a:p>
          <a:p>
            <a:pPr algn="ctr"/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Flask Library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E811B1E-A79B-4019-A3A7-B8A5288FBEA3}"/>
              </a:ext>
            </a:extLst>
          </p:cNvPr>
          <p:cNvGrpSpPr/>
          <p:nvPr/>
        </p:nvGrpSpPr>
        <p:grpSpPr>
          <a:xfrm>
            <a:off x="3802944" y="4062148"/>
            <a:ext cx="5342684" cy="2004591"/>
            <a:chOff x="3907452" y="4227619"/>
            <a:chExt cx="5342684" cy="200459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B788737-59A6-4A3D-BE6F-A43F6D9E42D4}"/>
                </a:ext>
              </a:extLst>
            </p:cNvPr>
            <p:cNvSpPr/>
            <p:nvPr/>
          </p:nvSpPr>
          <p:spPr>
            <a:xfrm rot="5400000">
              <a:off x="5576498" y="2558573"/>
              <a:ext cx="2004591" cy="5342684"/>
            </a:xfrm>
            <a:custGeom>
              <a:avLst/>
              <a:gdLst>
                <a:gd name="connsiteX0" fmla="*/ 0 w 2004591"/>
                <a:gd name="connsiteY0" fmla="*/ 5443413 h 5443413"/>
                <a:gd name="connsiteX1" fmla="*/ 0 w 2004591"/>
                <a:gd name="connsiteY1" fmla="*/ 5139978 h 5443413"/>
                <a:gd name="connsiteX2" fmla="*/ 1557938 w 2004591"/>
                <a:gd name="connsiteY2" fmla="*/ 5139978 h 5443413"/>
                <a:gd name="connsiteX3" fmla="*/ 1557938 w 2004591"/>
                <a:gd name="connsiteY3" fmla="*/ 2690714 h 5443413"/>
                <a:gd name="connsiteX4" fmla="*/ 1166568 w 2004591"/>
                <a:gd name="connsiteY4" fmla="*/ 2690714 h 5443413"/>
                <a:gd name="connsiteX5" fmla="*/ 1166568 w 2004591"/>
                <a:gd name="connsiteY5" fmla="*/ 2391924 h 5443413"/>
                <a:gd name="connsiteX6" fmla="*/ 1557938 w 2004591"/>
                <a:gd name="connsiteY6" fmla="*/ 2391924 h 5443413"/>
                <a:gd name="connsiteX7" fmla="*/ 1557938 w 2004591"/>
                <a:gd name="connsiteY7" fmla="*/ 306342 h 5443413"/>
                <a:gd name="connsiteX8" fmla="*/ 1414720 w 2004591"/>
                <a:gd name="connsiteY8" fmla="*/ 306342 h 5443413"/>
                <a:gd name="connsiteX9" fmla="*/ 1709656 w 2004591"/>
                <a:gd name="connsiteY9" fmla="*/ 0 h 5443413"/>
                <a:gd name="connsiteX10" fmla="*/ 2004591 w 2004591"/>
                <a:gd name="connsiteY10" fmla="*/ 306342 h 5443413"/>
                <a:gd name="connsiteX11" fmla="*/ 1861373 w 2004591"/>
                <a:gd name="connsiteY11" fmla="*/ 306342 h 5443413"/>
                <a:gd name="connsiteX12" fmla="*/ 1861373 w 2004591"/>
                <a:gd name="connsiteY12" fmla="*/ 5443413 h 544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4591" h="5443413">
                  <a:moveTo>
                    <a:pt x="0" y="5443413"/>
                  </a:moveTo>
                  <a:lnTo>
                    <a:pt x="0" y="5139978"/>
                  </a:lnTo>
                  <a:lnTo>
                    <a:pt x="1557938" y="5139978"/>
                  </a:lnTo>
                  <a:lnTo>
                    <a:pt x="1557938" y="2690714"/>
                  </a:lnTo>
                  <a:lnTo>
                    <a:pt x="1166568" y="2690714"/>
                  </a:lnTo>
                  <a:lnTo>
                    <a:pt x="1166568" y="2391924"/>
                  </a:lnTo>
                  <a:lnTo>
                    <a:pt x="1557938" y="2391924"/>
                  </a:lnTo>
                  <a:lnTo>
                    <a:pt x="1557938" y="306342"/>
                  </a:lnTo>
                  <a:lnTo>
                    <a:pt x="1414720" y="306342"/>
                  </a:lnTo>
                  <a:lnTo>
                    <a:pt x="1709656" y="0"/>
                  </a:lnTo>
                  <a:lnTo>
                    <a:pt x="2004591" y="306342"/>
                  </a:lnTo>
                  <a:lnTo>
                    <a:pt x="1861373" y="306342"/>
                  </a:lnTo>
                  <a:lnTo>
                    <a:pt x="1861373" y="5443413"/>
                  </a:lnTo>
                  <a:close/>
                </a:path>
              </a:pathLst>
            </a:custGeom>
            <a:solidFill>
              <a:srgbClr val="00206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AF7C831-770E-465B-85D7-6BDA8F97142E}"/>
                </a:ext>
              </a:extLst>
            </p:cNvPr>
            <p:cNvSpPr txBox="1"/>
            <p:nvPr/>
          </p:nvSpPr>
          <p:spPr>
            <a:xfrm>
              <a:off x="5577376" y="5808733"/>
              <a:ext cx="13298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Trigger RPA</a:t>
              </a:r>
              <a:endParaRPr lang="en-GB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2469EECA-5CF9-45B0-A9C0-94B1BAC0EF45}"/>
              </a:ext>
            </a:extLst>
          </p:cNvPr>
          <p:cNvSpPr/>
          <p:nvPr/>
        </p:nvSpPr>
        <p:spPr>
          <a:xfrm>
            <a:off x="10254038" y="5242549"/>
            <a:ext cx="1035661" cy="1521124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Parallel RPA Thread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66BAF3E-1E8E-4760-BBB2-322ECFF869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68" b="46822"/>
          <a:stretch/>
        </p:blipFill>
        <p:spPr bwMode="auto">
          <a:xfrm>
            <a:off x="5570250" y="3097150"/>
            <a:ext cx="2286000" cy="1140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728A82E-EB67-4925-A5D2-8F2ECE0F7D1B}"/>
              </a:ext>
            </a:extLst>
          </p:cNvPr>
          <p:cNvSpPr txBox="1"/>
          <p:nvPr/>
        </p:nvSpPr>
        <p:spPr>
          <a:xfrm>
            <a:off x="597160" y="251927"/>
            <a:ext cx="3105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u="sng" dirty="0"/>
              <a:t>Conversational UI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C2829E-6E56-4B24-8D7C-6A816C489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393" y="185285"/>
            <a:ext cx="1010508" cy="2676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76F6BD-50FD-4A8D-83A0-656A5F1AFEE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876"/>
          <a:stretch/>
        </p:blipFill>
        <p:spPr bwMode="auto">
          <a:xfrm>
            <a:off x="4282196" y="609652"/>
            <a:ext cx="2286000" cy="119536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75A168-0697-4D99-8925-122703737591}"/>
              </a:ext>
            </a:extLst>
          </p:cNvPr>
          <p:cNvSpPr txBox="1"/>
          <p:nvPr/>
        </p:nvSpPr>
        <p:spPr>
          <a:xfrm>
            <a:off x="6155180" y="645541"/>
            <a:ext cx="1501951" cy="261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Welcome Intent</a:t>
            </a:r>
            <a:endParaRPr lang="en-GB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041C1C-9E33-4717-8602-A9113A63452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400" r="26838"/>
          <a:stretch/>
        </p:blipFill>
        <p:spPr>
          <a:xfrm>
            <a:off x="998159" y="1151902"/>
            <a:ext cx="1501951" cy="3080175"/>
          </a:xfrm>
          <a:prstGeom prst="rect">
            <a:avLst/>
          </a:prstGeom>
        </p:spPr>
      </p:pic>
      <p:pic>
        <p:nvPicPr>
          <p:cNvPr id="2050" name="Picture 2" descr="Google Assistant Logo Png | Transparent PNG Download #2180302 - Vippng">
            <a:extLst>
              <a:ext uri="{FF2B5EF4-FFF2-40B4-BE49-F238E27FC236}">
                <a16:creationId xmlns:a16="http://schemas.microsoft.com/office/drawing/2014/main" id="{241E48A7-CD5C-49F2-B603-FD4E96AE1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244" y="1151902"/>
            <a:ext cx="805704" cy="63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49EA33E7-8AD2-4E13-82A8-922442F47BD9}"/>
              </a:ext>
            </a:extLst>
          </p:cNvPr>
          <p:cNvSpPr/>
          <p:nvPr/>
        </p:nvSpPr>
        <p:spPr>
          <a:xfrm>
            <a:off x="2564877" y="1831785"/>
            <a:ext cx="1182384" cy="570493"/>
          </a:xfrm>
          <a:prstGeom prst="left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4C6CB28-3944-4E42-9F12-634ED35251D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0" b="53823"/>
          <a:stretch/>
        </p:blipFill>
        <p:spPr bwMode="auto">
          <a:xfrm>
            <a:off x="4282196" y="1831785"/>
            <a:ext cx="2286000" cy="106623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3FB6979-11E4-46E3-A643-178F1B035A3C}"/>
              </a:ext>
            </a:extLst>
          </p:cNvPr>
          <p:cNvSpPr txBox="1"/>
          <p:nvPr/>
        </p:nvSpPr>
        <p:spPr>
          <a:xfrm>
            <a:off x="6155180" y="969436"/>
            <a:ext cx="1501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Set Output Context: </a:t>
            </a:r>
          </a:p>
          <a:p>
            <a:pPr algn="ctr"/>
            <a:r>
              <a:rPr lang="en-US" sz="1100" dirty="0"/>
              <a:t>Expecting Book Title</a:t>
            </a:r>
            <a:endParaRPr lang="en-GB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794A77-5D11-4C08-A940-40B0B434328D}"/>
              </a:ext>
            </a:extLst>
          </p:cNvPr>
          <p:cNvSpPr txBox="1"/>
          <p:nvPr/>
        </p:nvSpPr>
        <p:spPr>
          <a:xfrm>
            <a:off x="6146388" y="2315980"/>
            <a:ext cx="1501951" cy="6001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Set Output Context: </a:t>
            </a:r>
          </a:p>
          <a:p>
            <a:pPr algn="ctr"/>
            <a:r>
              <a:rPr lang="en-US" sz="1100" dirty="0"/>
              <a:t>Follow up context – yes, no</a:t>
            </a:r>
            <a:endParaRPr lang="en-GB" sz="11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BDBF0E6-7A69-44FD-A398-6AB0FF618B4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44" b="23031"/>
          <a:stretch/>
        </p:blipFill>
        <p:spPr bwMode="auto">
          <a:xfrm>
            <a:off x="3016692" y="3167099"/>
            <a:ext cx="2286000" cy="106623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ACAF8BE2-7213-4FD6-B3DD-A4F2AD434C3A}"/>
              </a:ext>
            </a:extLst>
          </p:cNvPr>
          <p:cNvSpPr/>
          <p:nvPr/>
        </p:nvSpPr>
        <p:spPr>
          <a:xfrm rot="5400000" flipV="1">
            <a:off x="4552881" y="2807188"/>
            <a:ext cx="549983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</a:t>
            </a:r>
            <a:endParaRPr lang="en-GB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228543-F979-4591-88EF-91AC725D2762}"/>
              </a:ext>
            </a:extLst>
          </p:cNvPr>
          <p:cNvSpPr txBox="1"/>
          <p:nvPr/>
        </p:nvSpPr>
        <p:spPr>
          <a:xfrm>
            <a:off x="4009394" y="4076409"/>
            <a:ext cx="995530" cy="2616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Reset Context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F2F2444D-B929-4904-A454-339CEBB4F431}"/>
              </a:ext>
            </a:extLst>
          </p:cNvPr>
          <p:cNvSpPr/>
          <p:nvPr/>
        </p:nvSpPr>
        <p:spPr>
          <a:xfrm>
            <a:off x="7821318" y="3007707"/>
            <a:ext cx="1367855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to Book List</a:t>
            </a:r>
            <a:endParaRPr lang="en-GB" sz="120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93ABB3EE-02BF-496E-98D1-8B9DBF5B60FB}"/>
              </a:ext>
            </a:extLst>
          </p:cNvPr>
          <p:cNvSpPr/>
          <p:nvPr/>
        </p:nvSpPr>
        <p:spPr>
          <a:xfrm rot="10800000" flipV="1">
            <a:off x="5011287" y="3637590"/>
            <a:ext cx="685390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</a:t>
            </a:r>
            <a:endParaRPr lang="en-GB" sz="12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3CB3C79-D0E6-4EB6-BD84-637BA8583E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79" b="22010"/>
          <a:stretch/>
        </p:blipFill>
        <p:spPr bwMode="auto">
          <a:xfrm>
            <a:off x="5580182" y="4385554"/>
            <a:ext cx="2286000" cy="116995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7899094-ECCA-4982-983D-DF2444E4C4DA}"/>
              </a:ext>
            </a:extLst>
          </p:cNvPr>
          <p:cNvSpPr txBox="1"/>
          <p:nvPr/>
        </p:nvSpPr>
        <p:spPr>
          <a:xfrm>
            <a:off x="7104418" y="5324351"/>
            <a:ext cx="995530" cy="2616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Reset Context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D8390B4D-897A-4201-9DC5-602FE5057D00}"/>
              </a:ext>
            </a:extLst>
          </p:cNvPr>
          <p:cNvSpPr/>
          <p:nvPr/>
        </p:nvSpPr>
        <p:spPr>
          <a:xfrm rot="5400000" flipV="1">
            <a:off x="6255263" y="4144474"/>
            <a:ext cx="536373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Yes</a:t>
            </a:r>
            <a:endParaRPr lang="en-GB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752D73-CB18-44E9-98C1-4E5F8FACA9BF}"/>
              </a:ext>
            </a:extLst>
          </p:cNvPr>
          <p:cNvSpPr txBox="1"/>
          <p:nvPr/>
        </p:nvSpPr>
        <p:spPr>
          <a:xfrm>
            <a:off x="7523813" y="3567080"/>
            <a:ext cx="1501951" cy="6001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Set Output Context: </a:t>
            </a:r>
          </a:p>
          <a:p>
            <a:pPr algn="ctr"/>
            <a:r>
              <a:rPr lang="en-US" sz="1100" dirty="0"/>
              <a:t>Follow up context – yes, no</a:t>
            </a:r>
            <a:endParaRPr lang="en-GB" sz="1100" dirty="0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EBF46B02-B016-4F27-A97E-7324AB1472EB}"/>
              </a:ext>
            </a:extLst>
          </p:cNvPr>
          <p:cNvSpPr/>
          <p:nvPr/>
        </p:nvSpPr>
        <p:spPr>
          <a:xfrm rot="5400000" flipV="1">
            <a:off x="5638145" y="2803858"/>
            <a:ext cx="549984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Yes</a:t>
            </a:r>
            <a:endParaRPr lang="en-GB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815E41-4245-4666-B130-583D59D97CD2}"/>
              </a:ext>
            </a:extLst>
          </p:cNvPr>
          <p:cNvSpPr txBox="1"/>
          <p:nvPr/>
        </p:nvSpPr>
        <p:spPr>
          <a:xfrm>
            <a:off x="7887225" y="4719634"/>
            <a:ext cx="995530" cy="2616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Book List Full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4B91CFD3-F33A-486D-9D60-A28F6ADDCC6B}"/>
              </a:ext>
            </a:extLst>
          </p:cNvPr>
          <p:cNvSpPr/>
          <p:nvPr/>
        </p:nvSpPr>
        <p:spPr>
          <a:xfrm>
            <a:off x="7821318" y="4302726"/>
            <a:ext cx="1367855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to Book List</a:t>
            </a:r>
            <a:endParaRPr lang="en-GB" sz="1200" dirty="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7C5FF74-CC8D-4A60-BD69-96FE1E07CB02}"/>
              </a:ext>
            </a:extLst>
          </p:cNvPr>
          <p:cNvSpPr/>
          <p:nvPr/>
        </p:nvSpPr>
        <p:spPr>
          <a:xfrm>
            <a:off x="9153632" y="5253751"/>
            <a:ext cx="1146934" cy="778152"/>
          </a:xfrm>
          <a:prstGeom prst="rightArrow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Triggers RPA Thread</a:t>
            </a:r>
            <a:endParaRPr lang="en-GB" sz="1200" dirty="0">
              <a:solidFill>
                <a:sysClr val="windowText" lastClr="000000"/>
              </a:solidFill>
            </a:endParaRPr>
          </a:p>
        </p:txBody>
      </p:sp>
      <p:pic>
        <p:nvPicPr>
          <p:cNvPr id="2052" name="Picture 4" descr="Installing Python 3 and Flask on GoDaddy | by Jordan Ireland | Towards Data  Science">
            <a:extLst>
              <a:ext uri="{FF2B5EF4-FFF2-40B4-BE49-F238E27FC236}">
                <a16:creationId xmlns:a16="http://schemas.microsoft.com/office/drawing/2014/main" id="{E7B51BE6-C414-4D90-B1A9-59C0B0B78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6521" y="24656"/>
            <a:ext cx="899277" cy="56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lease 6.14.0">
            <a:extLst>
              <a:ext uri="{FF2B5EF4-FFF2-40B4-BE49-F238E27FC236}">
                <a16:creationId xmlns:a16="http://schemas.microsoft.com/office/drawing/2014/main" id="{25E97357-572E-4F6B-B05A-EBD92BEAD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3217" y="4837170"/>
            <a:ext cx="982211" cy="36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Arrow: Left 48">
            <a:extLst>
              <a:ext uri="{FF2B5EF4-FFF2-40B4-BE49-F238E27FC236}">
                <a16:creationId xmlns:a16="http://schemas.microsoft.com/office/drawing/2014/main" id="{5A56997F-7AC2-47CC-969E-4857F13073ED}"/>
              </a:ext>
            </a:extLst>
          </p:cNvPr>
          <p:cNvSpPr/>
          <p:nvPr/>
        </p:nvSpPr>
        <p:spPr>
          <a:xfrm>
            <a:off x="7523813" y="6202222"/>
            <a:ext cx="1481673" cy="536373"/>
          </a:xfrm>
          <a:prstGeom prst="lef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Ongoing query</a:t>
            </a:r>
            <a:endParaRPr lang="en-GB" sz="1200" dirty="0"/>
          </a:p>
        </p:txBody>
      </p:sp>
      <p:sp>
        <p:nvSpPr>
          <p:cNvPr id="55" name="Arrow: Left-Right 54">
            <a:extLst>
              <a:ext uri="{FF2B5EF4-FFF2-40B4-BE49-F238E27FC236}">
                <a16:creationId xmlns:a16="http://schemas.microsoft.com/office/drawing/2014/main" id="{259DC383-2E0B-437C-8921-FE18CF693B92}"/>
              </a:ext>
            </a:extLst>
          </p:cNvPr>
          <p:cNvSpPr/>
          <p:nvPr/>
        </p:nvSpPr>
        <p:spPr>
          <a:xfrm>
            <a:off x="9025764" y="6120750"/>
            <a:ext cx="1228274" cy="651609"/>
          </a:xfrm>
          <a:prstGeom prst="leftRightArrow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ysClr val="windowText" lastClr="000000"/>
                </a:solidFill>
              </a:rPr>
              <a:t>Check presence of RPA Thread</a:t>
            </a:r>
            <a:endParaRPr lang="en-GB" sz="800" dirty="0">
              <a:solidFill>
                <a:sysClr val="windowText" lastClr="00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2BAF97D-30BA-4029-B334-24A6EAFD18B0}"/>
              </a:ext>
            </a:extLst>
          </p:cNvPr>
          <p:cNvSpPr txBox="1"/>
          <p:nvPr/>
        </p:nvSpPr>
        <p:spPr>
          <a:xfrm>
            <a:off x="7302164" y="5951161"/>
            <a:ext cx="1501951" cy="261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Welcome Intent</a:t>
            </a:r>
            <a:endParaRPr lang="en-GB" sz="11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16A7872-ABA3-47C6-B2EF-DF0AD6877DD3}"/>
              </a:ext>
            </a:extLst>
          </p:cNvPr>
          <p:cNvSpPr/>
          <p:nvPr/>
        </p:nvSpPr>
        <p:spPr>
          <a:xfrm>
            <a:off x="6568196" y="1767783"/>
            <a:ext cx="2620977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to Book List</a:t>
            </a:r>
            <a:endParaRPr lang="en-GB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8673F2-4789-4609-8B77-F1311966E4F4}"/>
              </a:ext>
            </a:extLst>
          </p:cNvPr>
          <p:cNvSpPr txBox="1"/>
          <p:nvPr/>
        </p:nvSpPr>
        <p:spPr>
          <a:xfrm>
            <a:off x="6151508" y="1421602"/>
            <a:ext cx="1501951" cy="261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GetBookTitle</a:t>
            </a:r>
            <a:r>
              <a:rPr lang="en-US" sz="1100" dirty="0"/>
              <a:t> Intent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546075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2728A82E-EB67-4925-A5D2-8F2ECE0F7D1B}"/>
              </a:ext>
            </a:extLst>
          </p:cNvPr>
          <p:cNvSpPr txBox="1"/>
          <p:nvPr/>
        </p:nvSpPr>
        <p:spPr>
          <a:xfrm>
            <a:off x="597160" y="251927"/>
            <a:ext cx="6012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u="sng" dirty="0"/>
              <a:t>NLB Availability Checker &amp; Amazon Recommendation System</a:t>
            </a:r>
          </a:p>
        </p:txBody>
      </p:sp>
    </p:spTree>
    <p:extLst>
      <p:ext uri="{BB962C8B-B14F-4D97-AF65-F5344CB8AC3E}">
        <p14:creationId xmlns:p14="http://schemas.microsoft.com/office/powerpoint/2010/main" val="2484795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2728A82E-EB67-4925-A5D2-8F2ECE0F7D1B}"/>
              </a:ext>
            </a:extLst>
          </p:cNvPr>
          <p:cNvSpPr txBox="1"/>
          <p:nvPr/>
        </p:nvSpPr>
        <p:spPr>
          <a:xfrm>
            <a:off x="597160" y="251927"/>
            <a:ext cx="892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/>
              <a:t>                      Intelligent Title Matcher                                                               Abstract Summarizer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8716481-CD86-4FB4-9149-6976D268F6B2}"/>
              </a:ext>
            </a:extLst>
          </p:cNvPr>
          <p:cNvCxnSpPr>
            <a:cxnSpLocks/>
          </p:cNvCxnSpPr>
          <p:nvPr/>
        </p:nvCxnSpPr>
        <p:spPr>
          <a:xfrm>
            <a:off x="5716172" y="251927"/>
            <a:ext cx="0" cy="625701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9F0DD64-9B7E-40E8-B5B5-79BE3E759BC0}"/>
              </a:ext>
            </a:extLst>
          </p:cNvPr>
          <p:cNvSpPr txBox="1"/>
          <p:nvPr/>
        </p:nvSpPr>
        <p:spPr>
          <a:xfrm>
            <a:off x="2226031" y="975042"/>
            <a:ext cx="1861270" cy="6001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Preload the </a:t>
            </a:r>
          </a:p>
          <a:p>
            <a:pPr algn="ctr"/>
            <a:r>
              <a:rPr lang="en-US" sz="1100" dirty="0"/>
              <a:t>WORD2VEC model </a:t>
            </a:r>
          </a:p>
          <a:p>
            <a:pPr algn="ctr"/>
            <a:r>
              <a:rPr lang="en-US" sz="1100" dirty="0"/>
              <a:t>on application startup</a:t>
            </a:r>
            <a:endParaRPr lang="en-GB" sz="11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EE07CD9-2DE6-4EF7-8EDC-02BB391F0E78}"/>
              </a:ext>
            </a:extLst>
          </p:cNvPr>
          <p:cNvSpPr/>
          <p:nvPr/>
        </p:nvSpPr>
        <p:spPr>
          <a:xfrm rot="5400000" flipV="1">
            <a:off x="2898647" y="1619077"/>
            <a:ext cx="536373" cy="536373"/>
          </a:xfrm>
          <a:prstGeom prst="rightArrow">
            <a:avLst/>
          </a:prstGeom>
          <a:noFill/>
          <a:ln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542E75-AB1E-4B99-8AFA-59137ED20270}"/>
              </a:ext>
            </a:extLst>
          </p:cNvPr>
          <p:cNvSpPr txBox="1"/>
          <p:nvPr/>
        </p:nvSpPr>
        <p:spPr>
          <a:xfrm>
            <a:off x="2414599" y="2157040"/>
            <a:ext cx="1501951" cy="6001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Remove STOPWORDS and TOKENIZE remaining words</a:t>
            </a:r>
            <a:endParaRPr lang="en-GB" sz="1100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5330CC8-7B0C-4E58-87B2-69C10E0FD942}"/>
              </a:ext>
            </a:extLst>
          </p:cNvPr>
          <p:cNvSpPr/>
          <p:nvPr/>
        </p:nvSpPr>
        <p:spPr>
          <a:xfrm>
            <a:off x="439520" y="2113353"/>
            <a:ext cx="1861269" cy="673341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Receive  Original Title</a:t>
            </a:r>
            <a:endParaRPr lang="en-GB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D02C33-A366-490F-A540-8C07D1D6AF58}"/>
              </a:ext>
            </a:extLst>
          </p:cNvPr>
          <p:cNvSpPr txBox="1"/>
          <p:nvPr/>
        </p:nvSpPr>
        <p:spPr>
          <a:xfrm>
            <a:off x="2414599" y="3125253"/>
            <a:ext cx="1501951" cy="6001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Generate WORD VECTORS for each token</a:t>
            </a:r>
            <a:endParaRPr lang="en-GB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944417-E8AC-4288-9955-C28A29BF8D7B}"/>
              </a:ext>
            </a:extLst>
          </p:cNvPr>
          <p:cNvSpPr txBox="1"/>
          <p:nvPr/>
        </p:nvSpPr>
        <p:spPr>
          <a:xfrm>
            <a:off x="2414599" y="4093466"/>
            <a:ext cx="1501951" cy="6001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Aggregate Word Vectors to TITLE VECTORS</a:t>
            </a:r>
            <a:endParaRPr lang="en-GB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35EF72-A795-4ED3-BE0B-B191A8A880C5}"/>
              </a:ext>
            </a:extLst>
          </p:cNvPr>
          <p:cNvSpPr txBox="1"/>
          <p:nvPr/>
        </p:nvSpPr>
        <p:spPr>
          <a:xfrm>
            <a:off x="2414599" y="5061679"/>
            <a:ext cx="1501951" cy="6001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Find shortest </a:t>
            </a:r>
          </a:p>
          <a:p>
            <a:pPr algn="ctr"/>
            <a:r>
              <a:rPr lang="en-US" sz="1100" dirty="0"/>
              <a:t>COSINE DISTANCE between Titles</a:t>
            </a:r>
            <a:endParaRPr lang="en-GB" sz="11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100703B-57BD-461E-9E4C-03A11602A12F}"/>
              </a:ext>
            </a:extLst>
          </p:cNvPr>
          <p:cNvSpPr/>
          <p:nvPr/>
        </p:nvSpPr>
        <p:spPr>
          <a:xfrm flipH="1">
            <a:off x="422372" y="5028918"/>
            <a:ext cx="1861268" cy="673341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Return Matching  Title</a:t>
            </a:r>
            <a:endParaRPr lang="en-GB" sz="1200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6FD69BB-E1DF-4019-90CB-29D4FD7A2D69}"/>
              </a:ext>
            </a:extLst>
          </p:cNvPr>
          <p:cNvSpPr/>
          <p:nvPr/>
        </p:nvSpPr>
        <p:spPr>
          <a:xfrm rot="5400000" flipV="1">
            <a:off x="2997554" y="2687787"/>
            <a:ext cx="338559" cy="536373"/>
          </a:xfrm>
          <a:prstGeom prst="rightArrow">
            <a:avLst/>
          </a:prstGeom>
          <a:noFill/>
          <a:ln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11550AC-8E7F-4E4C-99C0-4F252E152C89}"/>
              </a:ext>
            </a:extLst>
          </p:cNvPr>
          <p:cNvSpPr/>
          <p:nvPr/>
        </p:nvSpPr>
        <p:spPr>
          <a:xfrm rot="5400000" flipV="1">
            <a:off x="2997554" y="3645974"/>
            <a:ext cx="338559" cy="536373"/>
          </a:xfrm>
          <a:prstGeom prst="rightArrow">
            <a:avLst/>
          </a:prstGeom>
          <a:noFill/>
          <a:ln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583724D-586A-40BA-9950-BA5C92926D78}"/>
              </a:ext>
            </a:extLst>
          </p:cNvPr>
          <p:cNvSpPr/>
          <p:nvPr/>
        </p:nvSpPr>
        <p:spPr>
          <a:xfrm rot="5400000" flipV="1">
            <a:off x="2997554" y="4624369"/>
            <a:ext cx="338559" cy="536373"/>
          </a:xfrm>
          <a:prstGeom prst="rightArrow">
            <a:avLst/>
          </a:prstGeom>
          <a:noFill/>
          <a:ln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241656-6FA1-489E-9B2F-8CEC11613E65}"/>
              </a:ext>
            </a:extLst>
          </p:cNvPr>
          <p:cNvSpPr txBox="1"/>
          <p:nvPr/>
        </p:nvSpPr>
        <p:spPr>
          <a:xfrm>
            <a:off x="7051452" y="1001142"/>
            <a:ext cx="1861270" cy="6001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Preload the pre-trained </a:t>
            </a:r>
          </a:p>
          <a:p>
            <a:pPr algn="ctr"/>
            <a:r>
              <a:rPr lang="en-US" sz="1100" dirty="0"/>
              <a:t>BERT model </a:t>
            </a:r>
          </a:p>
          <a:p>
            <a:pPr algn="ctr"/>
            <a:r>
              <a:rPr lang="en-US" sz="1100" dirty="0"/>
              <a:t>on application startup</a:t>
            </a:r>
            <a:endParaRPr lang="en-GB" sz="1100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CFD0AD2A-232B-4F2B-9F80-6E5C737748C0}"/>
              </a:ext>
            </a:extLst>
          </p:cNvPr>
          <p:cNvSpPr/>
          <p:nvPr/>
        </p:nvSpPr>
        <p:spPr>
          <a:xfrm rot="5400000" flipV="1">
            <a:off x="7724068" y="1619917"/>
            <a:ext cx="536373" cy="536373"/>
          </a:xfrm>
          <a:prstGeom prst="rightArrow">
            <a:avLst/>
          </a:prstGeom>
          <a:noFill/>
          <a:ln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EBA4DC-B158-4077-AC3D-C31A1EE02B9D}"/>
              </a:ext>
            </a:extLst>
          </p:cNvPr>
          <p:cNvSpPr txBox="1"/>
          <p:nvPr/>
        </p:nvSpPr>
        <p:spPr>
          <a:xfrm>
            <a:off x="7240020" y="2157880"/>
            <a:ext cx="1501951" cy="6001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Receive the </a:t>
            </a:r>
          </a:p>
          <a:p>
            <a:pPr algn="ctr"/>
            <a:r>
              <a:rPr lang="en-US" sz="1100" dirty="0"/>
              <a:t>FULL TEXT to be abstracted</a:t>
            </a:r>
            <a:endParaRPr lang="en-GB" sz="1100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F974E47A-0430-4104-9E0C-F80AC1DBB177}"/>
              </a:ext>
            </a:extLst>
          </p:cNvPr>
          <p:cNvSpPr/>
          <p:nvPr/>
        </p:nvSpPr>
        <p:spPr>
          <a:xfrm>
            <a:off x="9085140" y="4988502"/>
            <a:ext cx="1861269" cy="673341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Return ABSTRACT</a:t>
            </a:r>
            <a:endParaRPr lang="en-GB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E574DE-78D6-41B0-AB16-B65D535F826C}"/>
              </a:ext>
            </a:extLst>
          </p:cNvPr>
          <p:cNvSpPr txBox="1"/>
          <p:nvPr/>
        </p:nvSpPr>
        <p:spPr>
          <a:xfrm>
            <a:off x="7240020" y="3126093"/>
            <a:ext cx="1501951" cy="6001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Parameterize the </a:t>
            </a:r>
          </a:p>
          <a:p>
            <a:pPr algn="ctr"/>
            <a:r>
              <a:rPr lang="en-US" sz="1100" dirty="0"/>
              <a:t>MAX LENGTH </a:t>
            </a:r>
          </a:p>
          <a:p>
            <a:pPr algn="ctr"/>
            <a:r>
              <a:rPr lang="en-US" sz="1100" dirty="0"/>
              <a:t>of abstract</a:t>
            </a:r>
            <a:endParaRPr lang="en-GB" sz="1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9C9966-EF32-46C0-BEAE-A19A9495072E}"/>
              </a:ext>
            </a:extLst>
          </p:cNvPr>
          <p:cNvSpPr txBox="1"/>
          <p:nvPr/>
        </p:nvSpPr>
        <p:spPr>
          <a:xfrm>
            <a:off x="7240020" y="4094306"/>
            <a:ext cx="1501951" cy="6001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Extract </a:t>
            </a:r>
          </a:p>
          <a:p>
            <a:pPr algn="ctr"/>
            <a:r>
              <a:rPr lang="en-US" sz="1100" dirty="0"/>
              <a:t>KEY SENTENCES </a:t>
            </a:r>
          </a:p>
          <a:p>
            <a:pPr algn="ctr"/>
            <a:r>
              <a:rPr lang="en-US" sz="1100" dirty="0"/>
              <a:t>from text</a:t>
            </a:r>
            <a:endParaRPr lang="en-GB" sz="1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B5FE53-79BC-48D4-A4CF-D81ADF10CD68}"/>
              </a:ext>
            </a:extLst>
          </p:cNvPr>
          <p:cNvSpPr txBox="1"/>
          <p:nvPr/>
        </p:nvSpPr>
        <p:spPr>
          <a:xfrm>
            <a:off x="7240020" y="5062519"/>
            <a:ext cx="1501951" cy="6001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Concatenate sentences to generate </a:t>
            </a:r>
          </a:p>
          <a:p>
            <a:pPr algn="ctr"/>
            <a:r>
              <a:rPr lang="en-US" sz="1100" dirty="0"/>
              <a:t>ABSTRACT</a:t>
            </a:r>
            <a:endParaRPr lang="en-GB" sz="110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2486F6BB-66BD-4964-9DDE-4745CE93D586}"/>
              </a:ext>
            </a:extLst>
          </p:cNvPr>
          <p:cNvSpPr/>
          <p:nvPr/>
        </p:nvSpPr>
        <p:spPr>
          <a:xfrm flipH="1">
            <a:off x="8888598" y="2086981"/>
            <a:ext cx="1861268" cy="673341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Receive FULL TEXT</a:t>
            </a:r>
            <a:endParaRPr lang="en-GB" sz="1200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711591D-D811-46C2-9418-167B7605EA5C}"/>
              </a:ext>
            </a:extLst>
          </p:cNvPr>
          <p:cNvSpPr/>
          <p:nvPr/>
        </p:nvSpPr>
        <p:spPr>
          <a:xfrm rot="5400000" flipV="1">
            <a:off x="7822975" y="2688627"/>
            <a:ext cx="338559" cy="536373"/>
          </a:xfrm>
          <a:prstGeom prst="rightArrow">
            <a:avLst/>
          </a:prstGeom>
          <a:noFill/>
          <a:ln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93E3162F-FB1B-4FCD-ACF3-90568DD775B1}"/>
              </a:ext>
            </a:extLst>
          </p:cNvPr>
          <p:cNvSpPr/>
          <p:nvPr/>
        </p:nvSpPr>
        <p:spPr>
          <a:xfrm rot="5400000" flipV="1">
            <a:off x="7822975" y="3646814"/>
            <a:ext cx="338559" cy="536373"/>
          </a:xfrm>
          <a:prstGeom prst="rightArrow">
            <a:avLst/>
          </a:prstGeom>
          <a:noFill/>
          <a:ln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9C8E5B49-DA98-48D3-9CB7-EB30B095EF06}"/>
              </a:ext>
            </a:extLst>
          </p:cNvPr>
          <p:cNvSpPr/>
          <p:nvPr/>
        </p:nvSpPr>
        <p:spPr>
          <a:xfrm rot="5400000" flipV="1">
            <a:off x="7822975" y="4625209"/>
            <a:ext cx="338559" cy="536373"/>
          </a:xfrm>
          <a:prstGeom prst="rightArrow">
            <a:avLst/>
          </a:prstGeom>
          <a:noFill/>
          <a:ln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35C96CE-4550-40D1-B57E-372A3ED60B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6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644"/>
    </mc:Choice>
    <mc:Fallback xmlns="">
      <p:transition spd="slow" advTm="99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2728A82E-EB67-4925-A5D2-8F2ECE0F7D1B}"/>
              </a:ext>
            </a:extLst>
          </p:cNvPr>
          <p:cNvSpPr txBox="1"/>
          <p:nvPr/>
        </p:nvSpPr>
        <p:spPr>
          <a:xfrm>
            <a:off x="597160" y="251927"/>
            <a:ext cx="1820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u="sng" dirty="0"/>
              <a:t>RPA: Email Agent</a:t>
            </a:r>
          </a:p>
        </p:txBody>
      </p:sp>
      <p:pic>
        <p:nvPicPr>
          <p:cNvPr id="3074" name="Picture 2" descr="Gmail has a new logo that's a lot more Google - The Verge">
            <a:extLst>
              <a:ext uri="{FF2B5EF4-FFF2-40B4-BE49-F238E27FC236}">
                <a16:creationId xmlns:a16="http://schemas.microsoft.com/office/drawing/2014/main" id="{911B1456-355C-4061-9352-BF0201EB3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74" y="3115376"/>
            <a:ext cx="1925480" cy="96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9337120-277A-4AE3-BF02-19E327FA4391}"/>
              </a:ext>
            </a:extLst>
          </p:cNvPr>
          <p:cNvSpPr/>
          <p:nvPr/>
        </p:nvSpPr>
        <p:spPr>
          <a:xfrm>
            <a:off x="2290354" y="3248403"/>
            <a:ext cx="1537879" cy="696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Checks for Logged in Account</a:t>
            </a:r>
            <a:endParaRPr lang="en-GB" sz="1200" dirty="0"/>
          </a:p>
        </p:txBody>
      </p:sp>
      <p:pic>
        <p:nvPicPr>
          <p:cNvPr id="5" name="Picture 6" descr="Release 6.14.0">
            <a:extLst>
              <a:ext uri="{FF2B5EF4-FFF2-40B4-BE49-F238E27FC236}">
                <a16:creationId xmlns:a16="http://schemas.microsoft.com/office/drawing/2014/main" id="{90560B04-D1C9-4484-91F0-B91C71CE7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125" y="621259"/>
            <a:ext cx="1153263" cy="42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94A85CA-3866-4D26-9C9F-155A0A753270}"/>
              </a:ext>
            </a:extLst>
          </p:cNvPr>
          <p:cNvSpPr/>
          <p:nvPr/>
        </p:nvSpPr>
        <p:spPr>
          <a:xfrm>
            <a:off x="3828233" y="2354974"/>
            <a:ext cx="685390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</a:t>
            </a:r>
            <a:endParaRPr lang="en-GB" sz="12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EDEA6E6-FF61-4D30-8001-05622914BCE8}"/>
              </a:ext>
            </a:extLst>
          </p:cNvPr>
          <p:cNvSpPr/>
          <p:nvPr/>
        </p:nvSpPr>
        <p:spPr>
          <a:xfrm rot="10800000" flipH="1" flipV="1">
            <a:off x="3828233" y="4305126"/>
            <a:ext cx="685390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Yes</a:t>
            </a:r>
            <a:endParaRPr lang="en-GB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1B4FA2-C564-4092-924D-BB9D89E8E3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4459" y="1413351"/>
            <a:ext cx="1801507" cy="21406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BB56D2-E820-4AE3-9957-9F301585CEEC}"/>
              </a:ext>
            </a:extLst>
          </p:cNvPr>
          <p:cNvSpPr txBox="1"/>
          <p:nvPr/>
        </p:nvSpPr>
        <p:spPr>
          <a:xfrm>
            <a:off x="6126832" y="1413351"/>
            <a:ext cx="1071154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/>
              <a:t>Direct to log in page for user to log in</a:t>
            </a:r>
            <a:endParaRPr lang="en-GB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F3C956-63F6-4084-B85B-8D6EC30BC807}"/>
              </a:ext>
            </a:extLst>
          </p:cNvPr>
          <p:cNvSpPr/>
          <p:nvPr/>
        </p:nvSpPr>
        <p:spPr>
          <a:xfrm>
            <a:off x="4586756" y="4258723"/>
            <a:ext cx="2611230" cy="8011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If no recipient detected in “email_recipient.txt”</a:t>
            </a:r>
            <a:r>
              <a:rPr lang="en-GB" sz="1200" dirty="0"/>
              <a:t>, o</a:t>
            </a:r>
            <a:r>
              <a:rPr lang="en-US" sz="1200" dirty="0" err="1"/>
              <a:t>btain</a:t>
            </a:r>
            <a:r>
              <a:rPr lang="en-US" sz="1200" dirty="0"/>
              <a:t> currently logged in email to store as recipient</a:t>
            </a:r>
            <a:endParaRPr lang="en-GB" sz="120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FF6494A-8B82-4E55-ADF7-D1F32AD10AAA}"/>
              </a:ext>
            </a:extLst>
          </p:cNvPr>
          <p:cNvSpPr/>
          <p:nvPr/>
        </p:nvSpPr>
        <p:spPr>
          <a:xfrm rot="16200000" flipH="1" flipV="1">
            <a:off x="5557068" y="3401253"/>
            <a:ext cx="685390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A08E8C-6CB1-4009-8CBC-2F2241924C4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693" t="10030"/>
          <a:stretch/>
        </p:blipFill>
        <p:spPr>
          <a:xfrm>
            <a:off x="8265103" y="1665141"/>
            <a:ext cx="3428739" cy="37414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4393335D-E542-4B73-AEB3-D9C87251F1F3}"/>
              </a:ext>
            </a:extLst>
          </p:cNvPr>
          <p:cNvSpPr/>
          <p:nvPr/>
        </p:nvSpPr>
        <p:spPr>
          <a:xfrm rot="10800000" flipH="1" flipV="1">
            <a:off x="7142460" y="4391130"/>
            <a:ext cx="1304854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Email Recipient</a:t>
            </a:r>
            <a:endParaRPr lang="en-GB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4BC3B4-A44C-4EF4-98BD-90A679178831}"/>
              </a:ext>
            </a:extLst>
          </p:cNvPr>
          <p:cNvSpPr txBox="1"/>
          <p:nvPr/>
        </p:nvSpPr>
        <p:spPr>
          <a:xfrm>
            <a:off x="6507956" y="3379003"/>
            <a:ext cx="1401364" cy="46166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1200" dirty="0"/>
              <a:t>NLB Information</a:t>
            </a:r>
            <a:endParaRPr lang="en-GB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EF4F9C-D49C-4FAE-A803-632F879EBED9}"/>
              </a:ext>
            </a:extLst>
          </p:cNvPr>
          <p:cNvSpPr txBox="1"/>
          <p:nvPr/>
        </p:nvSpPr>
        <p:spPr>
          <a:xfrm>
            <a:off x="6504552" y="2803787"/>
            <a:ext cx="1401364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1200" dirty="0"/>
              <a:t>Amazon Information</a:t>
            </a:r>
            <a:endParaRPr lang="en-GB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5B3711-C2B1-44FE-BA8D-A33F83429F97}"/>
              </a:ext>
            </a:extLst>
          </p:cNvPr>
          <p:cNvSpPr txBox="1"/>
          <p:nvPr/>
        </p:nvSpPr>
        <p:spPr>
          <a:xfrm>
            <a:off x="8785074" y="1295809"/>
            <a:ext cx="238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/>
              <a:t>Compose &amp; Send Email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336A4F8-EABC-498F-95B3-2CF42B8D2ED5}"/>
              </a:ext>
            </a:extLst>
          </p:cNvPr>
          <p:cNvSpPr/>
          <p:nvPr/>
        </p:nvSpPr>
        <p:spPr>
          <a:xfrm rot="10800000" flipH="1" flipV="1">
            <a:off x="7794886" y="2849953"/>
            <a:ext cx="536375" cy="369332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3D8BE11-6C75-4E5B-B9C4-010A04FD96FB}"/>
              </a:ext>
            </a:extLst>
          </p:cNvPr>
          <p:cNvSpPr/>
          <p:nvPr/>
        </p:nvSpPr>
        <p:spPr>
          <a:xfrm rot="10800000" flipH="1" flipV="1">
            <a:off x="7794887" y="3456573"/>
            <a:ext cx="536375" cy="369332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53D820BC-C883-475A-B659-6C33E5B51E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8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450"/>
    </mc:Choice>
    <mc:Fallback xmlns="">
      <p:transition spd="slow" advTm="794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906</TotalTime>
  <Words>289</Words>
  <Application>Microsoft Office PowerPoint</Application>
  <PresentationFormat>Widescreen</PresentationFormat>
  <Paragraphs>82</Paragraphs>
  <Slides>6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onn wei cheng</dc:creator>
  <cp:lastModifiedBy>Yang, Jieshen</cp:lastModifiedBy>
  <cp:revision>71</cp:revision>
  <dcterms:created xsi:type="dcterms:W3CDTF">2021-04-20T04:12:47Z</dcterms:created>
  <dcterms:modified xsi:type="dcterms:W3CDTF">2021-05-01T05:01:04Z</dcterms:modified>
</cp:coreProperties>
</file>